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20" r:id="rId3"/>
    <p:sldId id="324" r:id="rId4"/>
    <p:sldId id="326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4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سوف أحمدك يا ربي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سَوْفَ أحْمَدُكَ يا رَبِّي سَوْفَ أحْمَدُكَ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وَإنْ ضَاقَ بي الزَّمَــانُ  سَأُغَنِّــــ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ـــي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ahmadoka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 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ahmadoka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dDaqa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zzamano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oghanni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will thank You Lord and when time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gets tough I will sing.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وَإنْ يَوْمَاً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ضَعُفَتْ نفسي 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سَأُغَنِّي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وَإنْ خُرْتُ في الطَّـــــــرِيقِ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تَرْفَعُني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yawman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Daaofat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oghanni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khorto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ttareeqi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tarfaaoni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If one day my soul is weak I will sing.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If I faint on the way You will lift me.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3-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وَإنْ ضَاقَتْ بي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الحَياة   سَأُغَنِّـي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وَإنْ أمْــوَاجُ المِيــــــــــاه  لاطَمَتْني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Daqat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bi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oghanni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amwajo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miah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latamatni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If life is unfair I will sing and even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if I am hit hard by the tough waves.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33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5196</TotalTime>
  <Words>155</Words>
  <Application>Microsoft Office PowerPoint</Application>
  <PresentationFormat>عرض على الشاشة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515</cp:revision>
  <dcterms:created xsi:type="dcterms:W3CDTF">2021-12-07T14:30:00Z</dcterms:created>
  <dcterms:modified xsi:type="dcterms:W3CDTF">2025-02-15T11:47:33Z</dcterms:modified>
</cp:coreProperties>
</file>