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28" r:id="rId3"/>
    <p:sldId id="431" r:id="rId4"/>
    <p:sldId id="433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1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سوف أحمدك يا رب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63158"/>
            <a:ext cx="9982199" cy="8325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1- </a:t>
            </a:r>
            <a:endParaRPr lang="ar-EG" sz="7200" b="1" dirty="0"/>
          </a:p>
          <a:p>
            <a:pPr algn="ctr" rtl="1"/>
            <a:r>
              <a:rPr lang="ar-EG" sz="7200" b="1" dirty="0"/>
              <a:t>سوف أحمدك يا ربي</a:t>
            </a:r>
          </a:p>
          <a:p>
            <a:pPr algn="ctr" rtl="1"/>
            <a:r>
              <a:rPr lang="ar-EG" sz="7200" b="1" dirty="0"/>
              <a:t> سوف أحمدك</a:t>
            </a:r>
            <a:br>
              <a:rPr lang="ar-EG" sz="7200" b="1" dirty="0"/>
            </a:br>
            <a:r>
              <a:rPr lang="ar-EG" sz="7200" b="1" dirty="0"/>
              <a:t>وإن ضاق بي الزمان</a:t>
            </a:r>
          </a:p>
          <a:p>
            <a:pPr algn="ctr" rtl="1"/>
            <a:r>
              <a:rPr lang="ar-EG" sz="7200" b="1" dirty="0"/>
              <a:t> </a:t>
            </a:r>
            <a:r>
              <a:rPr lang="ar-EG" sz="7200" b="1" dirty="0" err="1"/>
              <a:t>سأغنــــــي</a:t>
            </a:r>
            <a:br>
              <a:rPr lang="ar-EG" sz="7200" b="1" dirty="0"/>
            </a:br>
            <a:br>
              <a:rPr lang="ar-EG" sz="7200" b="1" dirty="0"/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85244"/>
            <a:ext cx="9982199" cy="8325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 </a:t>
            </a:r>
            <a:endParaRPr lang="ar-EG" sz="7200" b="1" dirty="0"/>
          </a:p>
          <a:p>
            <a:pPr algn="ctr" rtl="1"/>
            <a:r>
              <a:rPr lang="ar-EG" sz="7200" b="1" dirty="0"/>
              <a:t>وإن يوماً ضعفت نفسي </a:t>
            </a:r>
          </a:p>
          <a:p>
            <a:pPr algn="ctr" rtl="1"/>
            <a:r>
              <a:rPr lang="ar-EG" sz="7200" b="1" dirty="0" err="1"/>
              <a:t>سأغني</a:t>
            </a:r>
            <a:br>
              <a:rPr lang="ar-EG" sz="7200" b="1" dirty="0"/>
            </a:br>
            <a:r>
              <a:rPr lang="ar-EG" sz="7200" b="1" dirty="0"/>
              <a:t>وإن </a:t>
            </a:r>
            <a:r>
              <a:rPr lang="ar-EG" sz="7200" b="1" dirty="0" err="1"/>
              <a:t>خورت</a:t>
            </a:r>
            <a:r>
              <a:rPr lang="ar-EG" sz="7200" b="1" dirty="0"/>
              <a:t> في الطريق</a:t>
            </a:r>
          </a:p>
          <a:p>
            <a:pPr algn="ctr" rtl="1"/>
            <a:r>
              <a:rPr lang="ar-EG" sz="7200" b="1" dirty="0"/>
              <a:t> سترفعني</a:t>
            </a:r>
            <a:br>
              <a:rPr lang="ar-EG" sz="7200" b="1" dirty="0"/>
            </a:br>
            <a:br>
              <a:rPr lang="ar-EG" sz="7200" b="1" dirty="0"/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61444"/>
            <a:ext cx="9982199" cy="8325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3- </a:t>
            </a:r>
            <a:endParaRPr lang="ar-EG" sz="7200" b="1" dirty="0"/>
          </a:p>
          <a:p>
            <a:pPr algn="ctr" rtl="1"/>
            <a:r>
              <a:rPr lang="ar-EG" sz="7200" b="1" dirty="0"/>
              <a:t>وإن ضاقت </a:t>
            </a:r>
            <a:r>
              <a:rPr lang="ar-EG" sz="7200" b="1" dirty="0" err="1"/>
              <a:t>بي</a:t>
            </a:r>
            <a:r>
              <a:rPr lang="ar-EG" sz="7200" b="1" dirty="0"/>
              <a:t> الحياة</a:t>
            </a:r>
          </a:p>
          <a:p>
            <a:pPr algn="ctr" rtl="1"/>
            <a:r>
              <a:rPr lang="ar-EG" sz="7200" b="1" dirty="0"/>
              <a:t> </a:t>
            </a:r>
            <a:r>
              <a:rPr lang="ar-EG" sz="7200" b="1" dirty="0" err="1"/>
              <a:t>سأغني</a:t>
            </a:r>
            <a:br>
              <a:rPr lang="ar-EG" sz="7200" b="1" dirty="0"/>
            </a:br>
            <a:r>
              <a:rPr lang="ar-EG" sz="7200" b="1" dirty="0"/>
              <a:t>وإن أمواج المياه </a:t>
            </a:r>
          </a:p>
          <a:p>
            <a:pPr algn="ctr" rtl="1"/>
            <a:r>
              <a:rPr lang="ar-EG" sz="7200" b="1" dirty="0"/>
              <a:t>لاطمتني</a:t>
            </a:r>
          </a:p>
          <a:p>
            <a:pPr algn="ctr"/>
            <a:br>
              <a:rPr lang="ar-EG" sz="7200" b="1" dirty="0"/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2165</TotalTime>
  <Words>50</Words>
  <Application>Microsoft Office PowerPoint</Application>
  <PresentationFormat>عرض على الشاشة (4:3)</PresentationFormat>
  <Paragraphs>15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351</cp:revision>
  <dcterms:created xsi:type="dcterms:W3CDTF">2021-12-07T14:30:00Z</dcterms:created>
  <dcterms:modified xsi:type="dcterms:W3CDTF">2024-08-06T16:38:13Z</dcterms:modified>
</cp:coreProperties>
</file>