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30" r:id="rId4"/>
    <p:sldId id="431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سوف نغني لك ربنا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228"/>
            <a:ext cx="9982199" cy="5404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سوف </a:t>
            </a:r>
            <a:r>
              <a:rPr lang="ar-EG" sz="8000" b="1" dirty="0" err="1"/>
              <a:t>نُغني</a:t>
            </a:r>
            <a:r>
              <a:rPr lang="ar-EG" sz="8000" b="1" dirty="0"/>
              <a:t> </a:t>
            </a:r>
            <a:r>
              <a:rPr lang="ar-EG" sz="8000" b="1" dirty="0" err="1"/>
              <a:t>لك</a:t>
            </a:r>
            <a:r>
              <a:rPr lang="ar-EG" sz="8000" b="1" dirty="0"/>
              <a:t> ربنا </a:t>
            </a:r>
            <a:br>
              <a:rPr lang="ar-EG" sz="8000" b="1" dirty="0"/>
            </a:br>
            <a:r>
              <a:rPr lang="ar-EG" sz="8000" b="1" dirty="0"/>
              <a:t>بكلام حمدك يحلو الغنى</a:t>
            </a:r>
            <a:br>
              <a:rPr lang="ar-EG" sz="8000" b="1" dirty="0"/>
            </a:br>
            <a:r>
              <a:rPr lang="ar-EG" sz="8000" b="1" dirty="0"/>
              <a:t>حين يرى مجدك وسطنا</a:t>
            </a:r>
            <a:endParaRPr lang="ar-EG" sz="1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5799"/>
            <a:ext cx="9982199" cy="4873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سوف يغني </a:t>
            </a:r>
            <a:r>
              <a:rPr lang="ar-EG" sz="7200" b="1" dirty="0" err="1"/>
              <a:t>لإسمك</a:t>
            </a:r>
            <a:r>
              <a:rPr lang="ar-EG" sz="7200" b="1" dirty="0"/>
              <a:t> الجميع</a:t>
            </a:r>
            <a:br>
              <a:rPr lang="ar-EG" sz="7200" b="1" dirty="0"/>
            </a:br>
            <a:r>
              <a:rPr lang="ar-EG" sz="7200" b="1" dirty="0"/>
              <a:t>لاسم </a:t>
            </a:r>
            <a:r>
              <a:rPr lang="ar-EG" sz="7200" b="1" dirty="0" err="1"/>
              <a:t>يسوعنا</a:t>
            </a:r>
            <a:r>
              <a:rPr lang="ar-EG" sz="7200" b="1" dirty="0"/>
              <a:t> الحلو البديع</a:t>
            </a:r>
            <a:br>
              <a:rPr lang="ar-EG" sz="7200" b="1" dirty="0"/>
            </a:br>
            <a:r>
              <a:rPr lang="ar-EG" sz="7200" b="1" dirty="0"/>
              <a:t>وبحمده الكل سيذيع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8069"/>
            <a:ext cx="9982199" cy="8990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/>
              <a:t>اِسم </a:t>
            </a:r>
            <a:r>
              <a:rPr lang="ar-EG" sz="8000" b="1" dirty="0"/>
              <a:t>إلهنا هو عزنا</a:t>
            </a:r>
            <a:br>
              <a:rPr lang="ar-EG" sz="8000" b="1" dirty="0"/>
            </a:br>
            <a:r>
              <a:rPr lang="ar-EG" sz="8000" b="1" dirty="0"/>
              <a:t>فخر نفوسنا وبرنا</a:t>
            </a:r>
            <a:br>
              <a:rPr lang="ar-EG" sz="8000" b="1" dirty="0"/>
            </a:br>
            <a:r>
              <a:rPr lang="ar-EG" sz="8000" b="1" dirty="0"/>
              <a:t>نأتي ونسجد له كلنا</a:t>
            </a:r>
            <a:br>
              <a:rPr lang="ar-EG" sz="8000" b="1" dirty="0"/>
            </a:br>
            <a:endParaRPr lang="ar-EG" sz="1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</TotalTime>
  <Words>46</Words>
  <Application>Microsoft Office PowerPoint</Application>
  <PresentationFormat>عرض على الشاشة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2024-08-06T16:44:21Z</dcterms:modified>
</cp:coreProperties>
</file>