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320" r:id="rId3"/>
    <p:sldId id="324" r:id="rId4"/>
    <p:sldId id="325" r:id="rId5"/>
    <p:sldId id="334" r:id="rId6"/>
    <p:sldId id="327" r:id="rId7"/>
    <p:sldId id="335" r:id="rId8"/>
    <p:sldId id="329" r:id="rId9"/>
    <p:sldId id="336" r:id="rId10"/>
    <p:sldId id="331" r:id="rId11"/>
    <p:sldId id="337" r:id="rId12"/>
    <p:sldId id="333" r:id="rId13"/>
    <p:sldId id="338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4"/>
            <p14:sldId id="325"/>
            <p14:sldId id="334"/>
            <p14:sldId id="327"/>
            <p14:sldId id="335"/>
            <p14:sldId id="329"/>
            <p14:sldId id="336"/>
            <p14:sldId id="331"/>
            <p14:sldId id="337"/>
            <p14:sldId id="333"/>
            <p14:sldId id="33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سوف يمسح ربي الدموع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1-</a:t>
            </a: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سَوْفَ يَمْسَحُ رَبِّي الدُّمُوعْ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لابُكـاءْ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لا صُرَاخْ في الرُّبوعْ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السَّمَاءِ هُنـــاكْ مَع يَسُوعْ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هَلِلوا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هَلِلــــــوا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لِلحَمَل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sawfa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yamsaho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ddomoa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bokaa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Sorakh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fil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rroboa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ssamaai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honak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hamal</a:t>
            </a: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 Lord will wipe the tears and there will be no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weeping in heaven with Jesus. Praise the lamb.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(مَجْدَاً لَهُ سَوْفَ نَرَاه)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 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(عَنْ قَرِيب)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</a:p>
          <a:p>
            <a:pPr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majdan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sawfa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narah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qareeb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Glory to Him we will see Him soon.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40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2-</a:t>
            </a: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مَجْدُ رَبِّي يُنيرُ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السَّمَا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</a:p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زِينةً لِلعُلا دائِمَا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 أثيمـــــاً ويا هَائِمـــــا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هَلْ تَجِيئ هَلْ تَجِيئ لِلحَمَل</a:t>
            </a:r>
          </a:p>
          <a:p>
            <a:pPr rtl="1"/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s-E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majdo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yoneero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s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sama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zeenatan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aola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daaema</a:t>
            </a:r>
            <a:b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atheman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haaema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tajeea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tajeea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hamal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 Lord's glory lights heaven.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Come to the lamb all you poor and confused.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324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(مَجْدَاً لَهُ سَوْفَ نَرَاه)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 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(عَنْ قَرِيب)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</a:p>
          <a:p>
            <a:pPr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majdan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sawfa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narah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qareeb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Glory to Him we will see Him soon.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4651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3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-</a:t>
            </a: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بَشِّرُوا بالخَلاصِ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العَجِيبْ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وارفعُوا رَايَةً لِلصَّليبْ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جَاهِدُوا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ياجُنــــــــودَ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الحَبيبْ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وانشِدُوا بمَدِيحِ الحَمَلْ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bashshero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khalaSi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aajeeb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warfaao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rayatan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SSaleeb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jahedo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jonoda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habeeb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wanshedo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madihi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hamal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Preach the great salvation and lift a banner of the cross.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Fight as the soldiers of Jesus and praise the lamb.</a:t>
            </a: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761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(مَجْدَاً لَهُ سَوْفَ نَرَاه)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 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(عَنْ قَرِيب)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</a:p>
          <a:p>
            <a:pPr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majdan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sawfa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narah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qareeb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Glory to Him we will see Him soon.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359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4-</a:t>
            </a: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سَوْفَ نحْظى بذاكَ الحَبيبْ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إذ نرَى وَجْهَهُ عَنْ قَريبْ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فَلَنا في السَّمَـــــــاءِ  نصِيبْ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بجِوارِ يَسُوعَ الحَمَــــــل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sawfa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nahza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habeeb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eth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nara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wajhaho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qareeb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falana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ssamaai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naSeeb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jewari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hamal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will have the privilege to see Beloved Jesus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soon in heaven where I have a place near Him.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029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(مَجْدَاً لَهُ سَوْفَ نَرَاه)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 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(عَنْ قَرِيب)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</a:p>
          <a:p>
            <a:pPr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majdan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sawfa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narah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qareeb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Glory to Him we will see Him soon.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472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5-</a:t>
            </a: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سَوْفَ نُخطَفُ على السَّحَابْ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وَسَنسمَعُ صَوْتَ التِّرحَابْ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وَسَنسْكُــــــــــنُ في بَيْتِ الآبْ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وَسَنلبَسُ بِيْضَ الثِّيَـــابْ</a:t>
            </a:r>
          </a:p>
          <a:p>
            <a:pPr rtl="1"/>
            <a:b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sawfa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nokhtafo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aal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ssahab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sanasmaao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terhab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sanaskon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bait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ab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sanalbaso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beeDa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ththiab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will be raptured on the clouds, robed in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white garments and be welcomed at the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house of the Father.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8680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(مَجْدَاً لَهُ سَوْفَ نَرَاه)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 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(عَنْ قَرِيب)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</a:p>
          <a:p>
            <a:pPr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majdan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sawfa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narah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qareeb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Glory to Him we will see Him soon.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0479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6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-</a:t>
            </a: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نلتقي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ياجُنودَ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العَلــــــــي</a:t>
            </a:r>
            <a:b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حَوْلَ عَرْشِ المَجيدِ السَّنِي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أيا نفســــــــي لَهُ هَلِّلِـــــي</a:t>
            </a:r>
            <a:b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هَلِّلِي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هَلِّلِي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لِلحَمَــــــــــــل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naltaqi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jonoda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aali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hawla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aarshi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majeedi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ssani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halleli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hamal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will meet around the glorious throne.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Let's praise the Lamb.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793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(مَجْدَاً لَهُ سَوْفَ نَرَاه)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 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(عَنْ قَرِيب)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</a:p>
          <a:p>
            <a:pPr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majdan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sawfa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narah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qareeb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Glory to Him we will see Him soon.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002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5228</TotalTime>
  <Words>632</Words>
  <Application>Microsoft Office PowerPoint</Application>
  <PresentationFormat>عرض على الشاشة (4:3)</PresentationFormat>
  <Paragraphs>79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520</cp:revision>
  <dcterms:created xsi:type="dcterms:W3CDTF">2021-12-07T14:30:00Z</dcterms:created>
  <dcterms:modified xsi:type="dcterms:W3CDTF">2025-02-15T11:29:16Z</dcterms:modified>
</cp:coreProperties>
</file>