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30" r:id="rId4"/>
    <p:sldId id="431" r:id="rId5"/>
    <p:sldId id="432" r:id="rId6"/>
    <p:sldId id="433" r:id="rId7"/>
    <p:sldId id="434" r:id="rId8"/>
    <p:sldId id="435" r:id="rId9"/>
    <p:sldId id="436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431"/>
            <p14:sldId id="432"/>
            <p14:sldId id="433"/>
            <p14:sldId id="434"/>
            <p14:sldId id="435"/>
            <p14:sldId id="4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سوف يمسح ربي الدموع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57961"/>
            <a:ext cx="9982199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/>
              <a:t>سوف يمسحُ ربي الدموعْ</a:t>
            </a:r>
            <a:br>
              <a:rPr lang="ar-EG" sz="7200" b="1" dirty="0"/>
            </a:br>
            <a:r>
              <a:rPr lang="ar-EG" sz="7200" b="1" dirty="0"/>
              <a:t>لا بكاءَ لا صراخ في الرُّبوعْ</a:t>
            </a:r>
            <a:br>
              <a:rPr lang="ar-EG" sz="7200" b="1" dirty="0"/>
            </a:br>
            <a:r>
              <a:rPr lang="ar-EG" sz="7200" b="1" dirty="0"/>
              <a:t>في السماءِ مع حبيبي يسوعْ</a:t>
            </a:r>
            <a:br>
              <a:rPr lang="ar-EG" sz="7200" b="1" dirty="0"/>
            </a:br>
            <a:r>
              <a:rPr lang="ar-EG" sz="7200" b="1" dirty="0"/>
              <a:t>هللوا هللوا للحملْ</a:t>
            </a:r>
            <a:br>
              <a:rPr lang="ar-EG" sz="72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894100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مجداً لهُ سوفَ نراهْ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عن قريبْ عن قريبْ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عن قريب</a:t>
            </a: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57961"/>
            <a:ext cx="9982199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 </a:t>
            </a:r>
            <a:endParaRPr lang="ar-EG" sz="7200" b="1" dirty="0"/>
          </a:p>
          <a:p>
            <a:pPr algn="ctr" rtl="1"/>
            <a:r>
              <a:rPr lang="ar-EG" sz="7200" b="1" dirty="0"/>
              <a:t>سوف نحظى بذاك الحبيب</a:t>
            </a:r>
            <a:br>
              <a:rPr lang="ar-EG" sz="7200" b="1" dirty="0"/>
            </a:br>
            <a:r>
              <a:rPr lang="ar-EG" sz="7200" b="1" dirty="0"/>
              <a:t>إذ نرى وجهه عن قريب</a:t>
            </a:r>
            <a:br>
              <a:rPr lang="ar-EG" sz="7200" b="1" dirty="0"/>
            </a:br>
            <a:r>
              <a:rPr lang="ar-EG" sz="7200" b="1" dirty="0"/>
              <a:t>في السماء لي نصيب</a:t>
            </a:r>
            <a:br>
              <a:rPr lang="ar-EG" sz="7200" b="1" dirty="0"/>
            </a:br>
            <a:r>
              <a:rPr lang="ar-EG" sz="7200" b="1" dirty="0"/>
              <a:t>بجوار يسوع الحبيب </a:t>
            </a:r>
            <a:br>
              <a:rPr lang="ar-EG" sz="72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894100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مجداً لهُ سوفَ نراهْ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عن قريبْ عن قريبْ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عن قريب</a:t>
            </a: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57961"/>
            <a:ext cx="9982199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 </a:t>
            </a:r>
            <a:endParaRPr lang="ar-EG" sz="7200" b="1" dirty="0"/>
          </a:p>
          <a:p>
            <a:pPr algn="ctr" rtl="1"/>
            <a:r>
              <a:rPr lang="ar-EG" sz="7200" b="1" dirty="0"/>
              <a:t>بشروا بالخلاصِ العجيبْ</a:t>
            </a:r>
            <a:br>
              <a:rPr lang="ar-EG" sz="7200" b="1" dirty="0"/>
            </a:br>
            <a:r>
              <a:rPr lang="ar-EG" sz="7200" b="1" dirty="0"/>
              <a:t>وارفعوا رايةَ للصليبْ</a:t>
            </a:r>
            <a:br>
              <a:rPr lang="ar-EG" sz="7200" b="1" dirty="0"/>
            </a:br>
            <a:r>
              <a:rPr lang="ar-EG" sz="7200" b="1" dirty="0"/>
              <a:t>جاهدوا يا جنودَ الحبيبْ</a:t>
            </a:r>
            <a:br>
              <a:rPr lang="ar-EG" sz="7200" b="1" dirty="0"/>
            </a:br>
            <a:r>
              <a:rPr lang="ar-EG" sz="7200" b="1" dirty="0"/>
              <a:t>وانشدوا بهتاف عجيب </a:t>
            </a:r>
            <a:br>
              <a:rPr lang="ar-EG" sz="72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894100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مجداً لهُ سوفَ نراهْ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عن قريبْ عن قريبْ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عن قريب</a:t>
            </a: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57961"/>
            <a:ext cx="9982199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4- </a:t>
            </a:r>
            <a:endParaRPr lang="ar-EG" sz="7200" b="1" dirty="0"/>
          </a:p>
          <a:p>
            <a:pPr algn="ctr" rtl="1"/>
            <a:r>
              <a:rPr lang="ar-EG" sz="7200" b="1" dirty="0"/>
              <a:t>سوف نخطف على السحاب</a:t>
            </a:r>
            <a:br>
              <a:rPr lang="ar-EG" sz="7200" b="1" dirty="0"/>
            </a:br>
            <a:r>
              <a:rPr lang="ar-EG" sz="7200" b="1" dirty="0"/>
              <a:t>وسنسمع صوت الترحاب</a:t>
            </a:r>
            <a:br>
              <a:rPr lang="ar-EG" sz="7200" b="1" dirty="0"/>
            </a:br>
            <a:r>
              <a:rPr lang="ar-EG" sz="7200" b="1" dirty="0"/>
              <a:t>ويدخلنا لبيت </a:t>
            </a:r>
            <a:r>
              <a:rPr lang="ar-EG" sz="7200" b="1" dirty="0" err="1"/>
              <a:t>الآب</a:t>
            </a:r>
            <a:br>
              <a:rPr lang="ar-EG" sz="7200" b="1" dirty="0"/>
            </a:br>
            <a:r>
              <a:rPr lang="ar-EG" sz="7200" b="1" dirty="0"/>
              <a:t>ويلبسنا بيض الثياب </a:t>
            </a:r>
            <a:br>
              <a:rPr lang="ar-EG" sz="72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894100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مجداً لهُ سوفَ نراهْ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عن قريبْ عن قريبْ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عن قريب</a:t>
            </a: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2165</TotalTime>
  <Words>149</Words>
  <Application>Microsoft Office PowerPoint</Application>
  <PresentationFormat>عرض على الشاشة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351</cp:revision>
  <dcterms:created xsi:type="dcterms:W3CDTF">2021-12-07T14:30:00Z</dcterms:created>
  <dcterms:modified xsi:type="dcterms:W3CDTF">2024-08-11T16:31:55Z</dcterms:modified>
</cp:coreProperties>
</file>