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20" r:id="rId3"/>
    <p:sldId id="324" r:id="rId4"/>
    <p:sldId id="325" r:id="rId5"/>
    <p:sldId id="328" r:id="rId6"/>
    <p:sldId id="327" r:id="rId7"/>
    <p:sldId id="329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0"/>
            <p14:sldId id="324"/>
            <p14:sldId id="325"/>
            <p14:sldId id="328"/>
            <p14:sldId id="327"/>
            <p14:sldId id="32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57" autoAdjust="0"/>
    <p:restoredTop sz="94660"/>
  </p:normalViewPr>
  <p:slideViewPr>
    <p:cSldViewPr>
      <p:cViewPr varScale="1">
        <p:scale>
          <a:sx n="93" d="100"/>
          <a:sy n="93" d="100"/>
        </p:scale>
        <p:origin x="1632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سِيدك وسِيدي عَظيم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1-</a:t>
            </a:r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</a:p>
          <a:p>
            <a:pPr rtl="1"/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سِيدك وسِيدي عَظيم   عُمرُه ما ينسانا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اِهتِفْ لُه بالتَّرنيـــــم   وِاِفرَحْ كِدَه مَعَانا</a:t>
            </a:r>
          </a:p>
          <a:p>
            <a:pPr rtl="1"/>
            <a:b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seedak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sidi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aazeem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  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aomro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ma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yensana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ehteflo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bel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ttarneem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  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wefrah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keda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maana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900" b="1" dirty="0">
              <a:solidFill>
                <a:prstClr val="black"/>
              </a:solidFill>
              <a:latin typeface="Calibri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Your Lord and my Lord is great and He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never forgets us. Shout His praises and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rejoice with us.</a:t>
            </a:r>
            <a:endParaRPr kumimoji="0" lang="ar-EG" sz="14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853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القرار:</a:t>
            </a:r>
            <a:b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اُشكُرْ وزِيد الشُّــكر   لَمَّا الظُّرُوف تِقـــوَى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سِيدَك في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إيدُه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الأمر  و مِن الظُّرُوف أقوَى</a:t>
            </a:r>
          </a:p>
          <a:p>
            <a:pPr rtl="1"/>
            <a:endParaRPr kumimoji="0" lang="ar-EG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oshkor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zeed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shshokr</a:t>
            </a:r>
            <a:r>
              <a:rPr lang="en-US" sz="3200" b="1" dirty="0">
                <a:solidFill>
                  <a:srgbClr val="002060"/>
                </a:solidFill>
                <a:latin typeface="Calibri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lama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zzorof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teqwa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seedak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fi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eedo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amr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  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wemn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zzorof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aqwa</a:t>
            </a:r>
            <a:br>
              <a:rPr kumimoji="0" lang="ar-EG" sz="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endParaRPr kumimoji="0" lang="ar-EG" sz="5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5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Give Him more thanks even when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situations are tough. Your Lord has control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and He is stronger than any situation.</a:t>
            </a:r>
            <a:endParaRPr kumimoji="0" lang="ar-EG" sz="1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40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2-</a:t>
            </a:r>
            <a: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</a:p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رَبَّك في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إيدُه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الكُل   لا تخاف وَلا تخَمِّنْ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لا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بينسَـــى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وَلا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بيمِلّ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   سَــــــلِّمْ لُه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وِاِتطَمِّنْ</a:t>
            </a:r>
            <a:endParaRPr kumimoji="0" lang="ar-EG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rabbak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eedo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kol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  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latkhaf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walat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khammen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lab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yensa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wala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byemell</a:t>
            </a:r>
            <a:r>
              <a:rPr lang="en-US" sz="3200" b="1" dirty="0">
                <a:solidFill>
                  <a:srgbClr val="FF0000"/>
                </a:solidFill>
                <a:latin typeface="Calibri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sallemlo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wettammen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lang="ar-EG" sz="900" b="1" dirty="0">
              <a:solidFill>
                <a:prstClr val="black"/>
              </a:solidFill>
              <a:latin typeface="Calibri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Your Lord is omnipotent, do not fear or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guess. He does not forget and does not get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bored, trust in Him.</a:t>
            </a:r>
            <a:endParaRPr kumimoji="0" lang="ar-EG" sz="12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9554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القرار:</a:t>
            </a:r>
            <a:b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اُشكُرْ وزِيد الشُّــكر   لَمَّا الظُّرُوف تِقـــوَى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سِيدَك في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إيدُه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الأمر  و مِن الظُّرُوف أقوَى</a:t>
            </a:r>
          </a:p>
          <a:p>
            <a:pPr rtl="1"/>
            <a:endParaRPr kumimoji="0" lang="ar-EG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oshkor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zeed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shshokr</a:t>
            </a:r>
            <a:r>
              <a:rPr lang="en-US" sz="3200" b="1" dirty="0">
                <a:solidFill>
                  <a:srgbClr val="002060"/>
                </a:solidFill>
                <a:latin typeface="Calibri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lama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zzorof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teqwa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seedak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fi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eedo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amr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  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wemn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zzorof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aqwa</a:t>
            </a:r>
            <a:br>
              <a:rPr kumimoji="0" lang="ar-EG" sz="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endParaRPr kumimoji="0" lang="ar-EG" sz="5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5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Give Him more thanks even when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situations are tough. Your Lord has control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and He is stronger than any situation.</a:t>
            </a:r>
            <a:endParaRPr kumimoji="0" lang="ar-EG" sz="1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3840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3</a:t>
            </a:r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-</a:t>
            </a:r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</a:p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لا تخاف مِن الأهوَال   وَلا تِنشِغِلْ بيها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ولا تِشتِكــــــي الأحوَال   سِيدَك يعَدِّيهــا</a:t>
            </a:r>
          </a:p>
          <a:p>
            <a:pPr rtl="1"/>
            <a:b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latkhaf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men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ahwal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  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wala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tensheghel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biha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wala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teshteki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alahwal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  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seedak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yeaaddiha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Do not fear calamities or worry about them.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Do not complain, Your Lord will take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you through them.</a:t>
            </a:r>
            <a:endParaRPr kumimoji="0" lang="ar-EG" sz="12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9567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القرار:</a:t>
            </a:r>
            <a:b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اُشكُرْ وزِيد الشُّــكر   لَمَّا الظُّرُوف تِقـــوَى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سِيدَك في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إيدُه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الأمر  و مِن الظُّرُوف أقوَى</a:t>
            </a:r>
          </a:p>
          <a:p>
            <a:pPr rtl="1"/>
            <a:endParaRPr kumimoji="0" lang="ar-EG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11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oshkor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zeed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shshokr</a:t>
            </a:r>
            <a:r>
              <a:rPr lang="en-US" sz="3200" b="1" dirty="0">
                <a:solidFill>
                  <a:srgbClr val="002060"/>
                </a:solidFill>
                <a:latin typeface="Calibri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lama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zzorof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teqwa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seedak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fi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eedo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amr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  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wemn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zzorof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aqwa</a:t>
            </a:r>
            <a:br>
              <a:rPr kumimoji="0" lang="ar-EG" sz="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endParaRPr kumimoji="0" lang="ar-EG" sz="5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5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Give Him more thanks even when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situations are tough. Your Lord has control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and He is stronger than any situation.</a:t>
            </a:r>
            <a:endParaRPr kumimoji="0" lang="ar-EG" sz="1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5247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5220</TotalTime>
  <Words>356</Words>
  <Application>Microsoft Office PowerPoint</Application>
  <PresentationFormat>عرض على الشاشة (4:3)</PresentationFormat>
  <Paragraphs>45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519</cp:revision>
  <dcterms:created xsi:type="dcterms:W3CDTF">2021-12-07T14:30:00Z</dcterms:created>
  <dcterms:modified xsi:type="dcterms:W3CDTF">2025-02-15T11:09:21Z</dcterms:modified>
</cp:coreProperties>
</file>