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428" r:id="rId3"/>
    <p:sldId id="429" r:id="rId4"/>
    <p:sldId id="430" r:id="rId5"/>
    <p:sldId id="431" r:id="rId6"/>
    <p:sldId id="433" r:id="rId7"/>
    <p:sldId id="432" r:id="rId8"/>
    <p:sldId id="434" r:id="rId9"/>
    <p:sldId id="435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3"/>
            <p14:sldId id="432"/>
            <p14:sldId id="434"/>
            <p14:sldId id="43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سيدي أحبك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سيــدي أحبـــــــك</a:t>
            </a:r>
          </a:p>
          <a:p>
            <a:pPr algn="ctr"/>
            <a:r>
              <a:rPr lang="ar-EG" sz="8000" b="1" dirty="0"/>
              <a:t>سيــدي أنـــــا </a:t>
            </a:r>
            <a:r>
              <a:rPr lang="ar-EG" sz="8000" b="1" dirty="0" err="1"/>
              <a:t>لـك</a:t>
            </a:r>
            <a:endParaRPr lang="ar-EG" sz="8000" b="1" dirty="0"/>
          </a:p>
          <a:p>
            <a:pPr algn="ctr"/>
            <a:r>
              <a:rPr lang="ar-EG" sz="8000" b="1" dirty="0"/>
              <a:t>صـــادق قــلبي لك</a:t>
            </a:r>
          </a:p>
          <a:p>
            <a:pPr algn="ctr"/>
            <a:r>
              <a:rPr lang="ar-EG" sz="8000" b="1" dirty="0"/>
              <a:t>صادق ربي يسوع</a:t>
            </a:r>
            <a:endParaRPr lang="en-US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هــــائـم بحمـــدك</a:t>
            </a:r>
          </a:p>
          <a:p>
            <a:pPr algn="ctr"/>
            <a:r>
              <a:rPr lang="ar-EG" sz="8000" b="1" dirty="0"/>
              <a:t>آتى أمام عـرشـك</a:t>
            </a:r>
          </a:p>
          <a:p>
            <a:pPr algn="ctr"/>
            <a:r>
              <a:rPr lang="ar-EG" sz="8000" b="1" dirty="0"/>
              <a:t>منتصبًا بـــوعـدك</a:t>
            </a:r>
          </a:p>
          <a:p>
            <a:pPr algn="ctr"/>
            <a:r>
              <a:rPr lang="ar-EG" sz="8000" b="1" dirty="0"/>
              <a:t>بدمك ربي يسـوع</a:t>
            </a:r>
            <a:endParaRPr lang="en-US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سيـــدي من مثلـــه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قـــادر من مثلــــــه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بالحق يجرى حكمه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رحمته إلى الأبــــــد</a:t>
            </a: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به</a:t>
            </a:r>
            <a:r>
              <a:rPr lang="ar-EG" sz="8000" b="1" dirty="0">
                <a:solidFill>
                  <a:srgbClr val="00582A"/>
                </a:solidFill>
              </a:rPr>
              <a:t> نرفــع سيفنا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وجه أعدائنا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رب الجنود اِسمه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رحمته إلى الأبــد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سيدي من مثـلك</a:t>
            </a:r>
          </a:p>
          <a:p>
            <a:pPr algn="ctr"/>
            <a:r>
              <a:rPr lang="ar-EG" sz="8000" b="1" dirty="0"/>
              <a:t>مرتفـــع نعبـــدك</a:t>
            </a:r>
          </a:p>
          <a:p>
            <a:pPr algn="ctr"/>
            <a:r>
              <a:rPr lang="ar-EG" sz="8000" b="1" dirty="0" err="1"/>
              <a:t>عمونوئيل</a:t>
            </a:r>
            <a:r>
              <a:rPr lang="ar-EG" sz="8000" b="1" dirty="0"/>
              <a:t> اسمك</a:t>
            </a:r>
          </a:p>
          <a:p>
            <a:pPr algn="ctr"/>
            <a:r>
              <a:rPr lang="ar-EG" sz="8000" b="1" dirty="0"/>
              <a:t>يهوه ملك الملوك</a:t>
            </a:r>
            <a:endParaRPr lang="en-US" sz="8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/>
              <a:t>كـلت بكفـــــك المياه</a:t>
            </a:r>
          </a:p>
          <a:p>
            <a:pPr algn="ctr"/>
            <a:r>
              <a:rPr lang="ar-EG" sz="8000" b="1" dirty="0"/>
              <a:t>أعطيت أمرا بالشفاه</a:t>
            </a:r>
          </a:p>
          <a:p>
            <a:pPr algn="ctr"/>
            <a:r>
              <a:rPr lang="ar-EG" sz="8000" b="1" dirty="0"/>
              <a:t>فصار للكــل حيـــــاة</a:t>
            </a:r>
          </a:p>
          <a:p>
            <a:pPr algn="ctr"/>
            <a:r>
              <a:rPr lang="ar-EG" sz="8000" b="1" dirty="0"/>
              <a:t>الكــــل </a:t>
            </a:r>
            <a:r>
              <a:rPr lang="ar-EG" sz="8000" b="1" dirty="0" err="1"/>
              <a:t>لك</a:t>
            </a:r>
            <a:r>
              <a:rPr lang="ar-EG" sz="8000" b="1" dirty="0"/>
              <a:t> يسجــدون</a:t>
            </a:r>
            <a:endParaRPr lang="en-US" sz="80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744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582A"/>
                </a:solidFill>
              </a:rPr>
              <a:t>سيـــدي من مثلـــه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قـــادر من مثلــــــه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بالحق يجرى حكمه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رحمته إلى الأبــــــد</a:t>
            </a:r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7620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 err="1">
                <a:solidFill>
                  <a:srgbClr val="00582A"/>
                </a:solidFill>
              </a:rPr>
              <a:t>به</a:t>
            </a:r>
            <a:r>
              <a:rPr lang="ar-EG" sz="8000" b="1" dirty="0">
                <a:solidFill>
                  <a:srgbClr val="00582A"/>
                </a:solidFill>
              </a:rPr>
              <a:t> نرفــع سيفنا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في وجه أعدائنا</a:t>
            </a: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رب الجنود </a:t>
            </a:r>
            <a:r>
              <a:rPr lang="ar-EG" sz="8000" b="1" dirty="0" err="1">
                <a:solidFill>
                  <a:srgbClr val="00582A"/>
                </a:solidFill>
              </a:rPr>
              <a:t>إسمه</a:t>
            </a:r>
            <a:endParaRPr lang="ar-EG" sz="8000" b="1" dirty="0">
              <a:solidFill>
                <a:srgbClr val="00582A"/>
              </a:solidFill>
            </a:endParaRPr>
          </a:p>
          <a:p>
            <a:pPr algn="ctr"/>
            <a:r>
              <a:rPr lang="ar-EG" sz="8000" b="1" dirty="0">
                <a:solidFill>
                  <a:srgbClr val="00582A"/>
                </a:solidFill>
              </a:rPr>
              <a:t>رحمته إلى الأبــد</a:t>
            </a:r>
            <a:endParaRPr lang="en-US" sz="8000" b="1" dirty="0">
              <a:solidFill>
                <a:srgbClr val="00582A"/>
              </a:solidFill>
            </a:endParaRPr>
          </a:p>
          <a:p>
            <a:pPr algn="ctr"/>
            <a:endParaRPr lang="en-US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2169</TotalTime>
  <Words>94</Words>
  <Application>Microsoft Office PowerPoint</Application>
  <PresentationFormat>عرض على الشاشة (4:3)</PresentationFormat>
  <Paragraphs>34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351</cp:revision>
  <dcterms:created xsi:type="dcterms:W3CDTF">2021-12-07T14:30:00Z</dcterms:created>
  <dcterms:modified xsi:type="dcterms:W3CDTF">2024-08-11T17:07:31Z</dcterms:modified>
</cp:coreProperties>
</file>