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30" r:id="rId4"/>
    <p:sldId id="431" r:id="rId5"/>
    <p:sldId id="432" r:id="rId6"/>
    <p:sldId id="433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سيدي أنت إلهي أعظمك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سيدي </a:t>
            </a:r>
            <a:r>
              <a:rPr lang="ar-SA" sz="6600" b="1" dirty="0">
                <a:solidFill>
                  <a:srgbClr val="00582A"/>
                </a:solidFill>
              </a:rPr>
              <a:t>أنت إلهي أعظمك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لأنك صنعت عجباَ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إ</a:t>
            </a:r>
            <a:r>
              <a:rPr lang="ar-SA" sz="6600" b="1" dirty="0">
                <a:solidFill>
                  <a:srgbClr val="00582A"/>
                </a:solidFill>
              </a:rPr>
              <a:t>سمك شهوة قد غرست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r>
              <a:rPr lang="ar-SA" sz="6600" b="1" dirty="0">
                <a:solidFill>
                  <a:srgbClr val="00582A"/>
                </a:solidFill>
              </a:rPr>
              <a:t>في داخلي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فأنت وحدك من أحبني</a:t>
            </a: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509284"/>
            <a:ext cx="9982199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ar-SA" sz="6600" b="1" dirty="0">
                <a:latin typeface="Calibri" pitchFamily="34" charset="0"/>
              </a:rPr>
              <a:t>فلذا</a:t>
            </a:r>
            <a:r>
              <a:rPr lang="ar-EG" sz="6600" b="1" dirty="0">
                <a:latin typeface="Calibri" pitchFamily="34" charset="0"/>
              </a:rPr>
              <a:t> </a:t>
            </a:r>
            <a:r>
              <a:rPr lang="ar-SA" sz="6600" b="1" dirty="0">
                <a:latin typeface="Calibri" pitchFamily="34" charset="0"/>
              </a:rPr>
              <a:t>يهتف عقلي مع لساني</a:t>
            </a:r>
            <a:r>
              <a:rPr lang="en-US" sz="6600" b="1" dirty="0">
                <a:latin typeface="Calibri" pitchFamily="34" charset="0"/>
              </a:rPr>
              <a:t> </a:t>
            </a:r>
            <a:br>
              <a:rPr lang="en-US" sz="6600" b="1" dirty="0">
                <a:latin typeface="Calibri" pitchFamily="34" charset="0"/>
              </a:rPr>
            </a:br>
            <a:r>
              <a:rPr lang="ar-SA" sz="6600" b="1" dirty="0">
                <a:latin typeface="Calibri" pitchFamily="34" charset="0"/>
              </a:rPr>
              <a:t>أحبك</a:t>
            </a:r>
            <a:r>
              <a:rPr lang="en-US" sz="6600" b="1" dirty="0">
                <a:latin typeface="Calibri" pitchFamily="34" charset="0"/>
              </a:rPr>
              <a:t> </a:t>
            </a:r>
            <a:r>
              <a:rPr lang="ar-SA" sz="6600" b="1" dirty="0">
                <a:latin typeface="Calibri" pitchFamily="34" charset="0"/>
              </a:rPr>
              <a:t>ذا اللحن ملأ جناني</a:t>
            </a:r>
            <a:br>
              <a:rPr lang="en-US" sz="6600" b="1" dirty="0">
                <a:latin typeface="Calibri" pitchFamily="34" charset="0"/>
              </a:rPr>
            </a:br>
            <a:r>
              <a:rPr lang="ar-SA" sz="6600" b="1" dirty="0">
                <a:latin typeface="Calibri" pitchFamily="34" charset="0"/>
              </a:rPr>
              <a:t>إني لك نفسي لك روحي</a:t>
            </a:r>
            <a:r>
              <a:rPr lang="en-US" sz="6600" b="1" dirty="0">
                <a:latin typeface="Calibri" pitchFamily="34" charset="0"/>
              </a:rPr>
              <a:t> 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SA" sz="6600" b="1" dirty="0">
                <a:latin typeface="Calibri" pitchFamily="34" charset="0"/>
              </a:rPr>
              <a:t>لك وكذا جسدي</a:t>
            </a:r>
            <a:endParaRPr lang="en-US" sz="66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0"/>
            <a:ext cx="9982199" cy="638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en-US" sz="6600" b="1" dirty="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ar-SA" sz="6600" b="1" dirty="0">
                <a:latin typeface="Calibri" pitchFamily="34" charset="0"/>
              </a:rPr>
              <a:t>أحبك</a:t>
            </a:r>
            <a:br>
              <a:rPr lang="en-US" sz="6600" b="1" dirty="0">
                <a:latin typeface="Calibri" pitchFamily="34" charset="0"/>
              </a:rPr>
            </a:br>
            <a:r>
              <a:rPr lang="ar-SA" sz="6600" b="1" dirty="0">
                <a:latin typeface="Calibri" pitchFamily="34" charset="0"/>
              </a:rPr>
              <a:t>يا من أحببتني من قبل أن أحبك</a:t>
            </a:r>
            <a:br>
              <a:rPr lang="en-US" sz="6600" b="1" dirty="0">
                <a:latin typeface="Calibri" pitchFamily="34" charset="0"/>
              </a:rPr>
            </a:br>
            <a:r>
              <a:rPr lang="ar-SA" sz="6600" b="1" dirty="0" err="1">
                <a:latin typeface="Calibri" pitchFamily="34" charset="0"/>
              </a:rPr>
              <a:t>ختمتني</a:t>
            </a:r>
            <a:r>
              <a:rPr lang="ar-SA" sz="6600" b="1" dirty="0">
                <a:latin typeface="Calibri" pitchFamily="34" charset="0"/>
              </a:rPr>
              <a:t> ملأتني بروح الموعد</a:t>
            </a:r>
            <a:br>
              <a:rPr lang="en-US" sz="6600" b="1" dirty="0">
                <a:latin typeface="Calibri" pitchFamily="34" charset="0"/>
              </a:rPr>
            </a:br>
            <a:r>
              <a:rPr lang="ar-SA" sz="6600" b="1" dirty="0">
                <a:latin typeface="Calibri" pitchFamily="34" charset="0"/>
              </a:rPr>
              <a:t>ملأت قلبي ببهجة خلاصك</a:t>
            </a:r>
            <a:br>
              <a:rPr lang="en-US" sz="6600" b="1" dirty="0">
                <a:latin typeface="Calibri" pitchFamily="34" charset="0"/>
              </a:rPr>
            </a:br>
            <a:endParaRPr lang="en-US" sz="66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ar-SA" sz="6000" b="1" dirty="0">
                <a:latin typeface="Calibri" pitchFamily="34" charset="0"/>
              </a:rPr>
              <a:t>ترنيمتي</a:t>
            </a:r>
            <a:r>
              <a:rPr lang="en-US" sz="6000" b="1" dirty="0">
                <a:latin typeface="Calibri" pitchFamily="34" charset="0"/>
              </a:rPr>
              <a:t> </a:t>
            </a:r>
            <a:br>
              <a:rPr lang="en-US" sz="6000" b="1" dirty="0">
                <a:latin typeface="Calibri" pitchFamily="34" charset="0"/>
              </a:rPr>
            </a:br>
            <a:r>
              <a:rPr lang="ar-SA" sz="6000" b="1" dirty="0">
                <a:latin typeface="Calibri" pitchFamily="34" charset="0"/>
              </a:rPr>
              <a:t>أغنيتي </a:t>
            </a:r>
            <a:r>
              <a:rPr lang="ar-SA" sz="6000" b="1" dirty="0" err="1">
                <a:latin typeface="Calibri" pitchFamily="34" charset="0"/>
              </a:rPr>
              <a:t>لك</a:t>
            </a:r>
            <a:r>
              <a:rPr lang="ar-SA" sz="6000" b="1" dirty="0">
                <a:latin typeface="Calibri" pitchFamily="34" charset="0"/>
              </a:rPr>
              <a:t> يا من وضعت في فمي</a:t>
            </a:r>
            <a:br>
              <a:rPr lang="en-US" sz="6000" b="1" dirty="0">
                <a:latin typeface="Calibri" pitchFamily="34" charset="0"/>
              </a:rPr>
            </a:br>
            <a:r>
              <a:rPr lang="ar-SA" sz="6000" b="1" dirty="0" err="1">
                <a:latin typeface="Calibri" pitchFamily="34" charset="0"/>
              </a:rPr>
              <a:t>تسبيحة</a:t>
            </a:r>
            <a:r>
              <a:rPr lang="ar-SA" sz="6000" b="1" dirty="0">
                <a:latin typeface="Calibri" pitchFamily="34" charset="0"/>
              </a:rPr>
              <a:t> </a:t>
            </a:r>
            <a:r>
              <a:rPr lang="ar-SA" sz="6000" b="1" dirty="0" err="1">
                <a:latin typeface="Calibri" pitchFamily="34" charset="0"/>
              </a:rPr>
              <a:t>لك</a:t>
            </a:r>
            <a:r>
              <a:rPr lang="ar-SA" sz="6000" b="1" dirty="0">
                <a:latin typeface="Calibri" pitchFamily="34" charset="0"/>
              </a:rPr>
              <a:t> إلهي</a:t>
            </a:r>
            <a:r>
              <a:rPr lang="en-US" sz="6000" b="1" dirty="0">
                <a:latin typeface="Calibri" pitchFamily="34" charset="0"/>
              </a:rPr>
              <a:t> </a:t>
            </a:r>
            <a:br>
              <a:rPr lang="en-US" sz="6000" b="1" dirty="0">
                <a:latin typeface="Calibri" pitchFamily="34" charset="0"/>
              </a:rPr>
            </a:br>
            <a:r>
              <a:rPr lang="ar-SA" sz="6000" b="1" dirty="0">
                <a:latin typeface="Calibri" pitchFamily="34" charset="0"/>
              </a:rPr>
              <a:t>فأنت من</a:t>
            </a:r>
            <a:r>
              <a:rPr lang="en-US" sz="6000" b="1" dirty="0">
                <a:latin typeface="Calibri" pitchFamily="34" charset="0"/>
              </a:rPr>
              <a:t> </a:t>
            </a:r>
            <a:r>
              <a:rPr lang="ar-SA" sz="6000" b="1" dirty="0">
                <a:latin typeface="Calibri" pitchFamily="34" charset="0"/>
              </a:rPr>
              <a:t>خلصتني</a:t>
            </a:r>
            <a:endParaRPr lang="en-US" sz="6000" b="1" dirty="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ar-SA" sz="6000" b="1" dirty="0">
                <a:latin typeface="Calibri" pitchFamily="34" charset="0"/>
              </a:rPr>
              <a:t>في الضيق كنت أنت منقذي</a:t>
            </a:r>
            <a:endParaRPr lang="en-US" sz="6000" b="1" dirty="0">
              <a:latin typeface="Calibri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endParaRPr lang="en-US" sz="6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سيدي </a:t>
            </a:r>
            <a:r>
              <a:rPr lang="ar-SA" sz="6600" b="1" dirty="0">
                <a:solidFill>
                  <a:srgbClr val="00582A"/>
                </a:solidFill>
              </a:rPr>
              <a:t>أنت إلهي أعظمك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لأنك صنعت عجباَ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ل</a:t>
            </a:r>
            <a:r>
              <a:rPr lang="ar-EG" sz="6600" b="1" dirty="0">
                <a:solidFill>
                  <a:srgbClr val="00582A"/>
                </a:solidFill>
              </a:rPr>
              <a:t>إ</a:t>
            </a:r>
            <a:r>
              <a:rPr lang="ar-SA" sz="6600" b="1" dirty="0">
                <a:solidFill>
                  <a:srgbClr val="00582A"/>
                </a:solidFill>
              </a:rPr>
              <a:t>سمك شهوة قد غرست 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r>
              <a:rPr lang="ar-SA" sz="6600" b="1" dirty="0">
                <a:solidFill>
                  <a:srgbClr val="00582A"/>
                </a:solidFill>
              </a:rPr>
              <a:t>في داخلي</a:t>
            </a:r>
            <a:br>
              <a:rPr lang="en-US" sz="6600" b="1" dirty="0">
                <a:solidFill>
                  <a:srgbClr val="00582A"/>
                </a:solidFill>
              </a:rPr>
            </a:br>
            <a:r>
              <a:rPr lang="ar-SA" sz="6600" b="1" dirty="0">
                <a:solidFill>
                  <a:srgbClr val="00582A"/>
                </a:solidFill>
              </a:rPr>
              <a:t>فأنت وحدك من أحبني</a:t>
            </a:r>
            <a:endParaRPr lang="en-US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6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2173</TotalTime>
  <Words>111</Words>
  <Application>Microsoft Office PowerPoint</Application>
  <PresentationFormat>عرض على الشاشة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351</cp:revision>
  <dcterms:created xsi:type="dcterms:W3CDTF">2021-12-07T14:30:00Z</dcterms:created>
  <dcterms:modified xsi:type="dcterms:W3CDTF">2024-08-11T17:36:06Z</dcterms:modified>
</cp:coreProperties>
</file>