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15"/>
  </p:notesMasterIdLst>
  <p:sldIdLst>
    <p:sldId id="275" r:id="rId2"/>
    <p:sldId id="428" r:id="rId3"/>
    <p:sldId id="430" r:id="rId4"/>
    <p:sldId id="439" r:id="rId5"/>
    <p:sldId id="432" r:id="rId6"/>
    <p:sldId id="440" r:id="rId7"/>
    <p:sldId id="434" r:id="rId8"/>
    <p:sldId id="441" r:id="rId9"/>
    <p:sldId id="436" r:id="rId10"/>
    <p:sldId id="442" r:id="rId11"/>
    <p:sldId id="438" r:id="rId12"/>
    <p:sldId id="443" r:id="rId13"/>
    <p:sldId id="293" r:id="rId14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521415D9-36F7-43E2-AB2F-B90AF26B5E84}">
      <p14:sectionLst xmlns:p14="http://schemas.microsoft.com/office/powerpoint/2010/main">
        <p14:section name="Default Section" id="{7FF20E8B-AD12-439D-9E17-619C6F38680D}">
          <p14:sldIdLst>
            <p14:sldId id="275"/>
            <p14:sldId id="428"/>
            <p14:sldId id="430"/>
            <p14:sldId id="439"/>
            <p14:sldId id="432"/>
            <p14:sldId id="440"/>
            <p14:sldId id="434"/>
            <p14:sldId id="441"/>
            <p14:sldId id="436"/>
            <p14:sldId id="442"/>
            <p14:sldId id="438"/>
            <p14:sldId id="443"/>
            <p14:sldId id="293"/>
          </p14:sldIdLst>
        </p14:section>
        <p14:section name="Untitled Section" id="{2C17607C-8ED3-4A7C-8A1F-A772B8E7EDB9}">
          <p14:sldIdLst/>
        </p14:section>
      </p14:sectionLst>
    </p:ex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1E0E"/>
    <a:srgbClr val="00582A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7941" autoAdjust="0"/>
    <p:restoredTop sz="94660"/>
  </p:normalViewPr>
  <p:slideViewPr>
    <p:cSldViewPr>
      <p:cViewPr varScale="1">
        <p:scale>
          <a:sx n="61" d="100"/>
          <a:sy n="61" d="100"/>
        </p:scale>
        <p:origin x="56" y="324"/>
      </p:cViewPr>
      <p:guideLst>
        <p:guide orient="horz" pos="2160"/>
        <p:guide pos="2880"/>
      </p:guideLst>
    </p:cSldViewPr>
  </p:slideViewPr>
  <p:notesTextViewPr>
    <p:cViewPr>
      <p:scale>
        <a:sx n="125" d="100"/>
        <a:sy n="125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notesMaster" Target="notesMasters/notesMaster1.xml"/><Relationship Id="rId10" Type="http://schemas.openxmlformats.org/officeDocument/2006/relationships/slide" Target="slides/slide9.xml"/><Relationship Id="rId19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ABCEA6EB-D115-4AB1-880A-0DDA4CA32736}" type="datetimeFigureOut">
              <a:rPr lang="en-US" smtClean="0"/>
              <a:pPr/>
              <a:t>8/11/2024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33BFF322-D4C6-4705-80B2-EA0C2114B97A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79338446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2DEC02-EF57-47C1-88F7-AA66B01A5C62}" type="datetimeFigureOut">
              <a:rPr lang="en-US" smtClean="0"/>
              <a:pPr/>
              <a:t>8/11/2024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09D8EE-1C58-4967-B84E-712E5019758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2DEC02-EF57-47C1-88F7-AA66B01A5C62}" type="datetimeFigureOut">
              <a:rPr lang="en-US" smtClean="0"/>
              <a:pPr/>
              <a:t>8/11/2024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09D8EE-1C58-4967-B84E-712E5019758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2DEC02-EF57-47C1-88F7-AA66B01A5C62}" type="datetimeFigureOut">
              <a:rPr lang="en-US" smtClean="0"/>
              <a:pPr/>
              <a:t>8/11/2024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09D8EE-1C58-4967-B84E-712E5019758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2DEC02-EF57-47C1-88F7-AA66B01A5C62}" type="datetimeFigureOut">
              <a:rPr lang="en-US" smtClean="0"/>
              <a:pPr/>
              <a:t>8/11/2024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09D8EE-1C58-4967-B84E-712E5019758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2DEC02-EF57-47C1-88F7-AA66B01A5C62}" type="datetimeFigureOut">
              <a:rPr lang="en-US" smtClean="0"/>
              <a:pPr/>
              <a:t>8/11/2024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09D8EE-1C58-4967-B84E-712E5019758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2DEC02-EF57-47C1-88F7-AA66B01A5C62}" type="datetimeFigureOut">
              <a:rPr lang="en-US" smtClean="0"/>
              <a:pPr/>
              <a:t>8/11/2024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09D8EE-1C58-4967-B84E-712E5019758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2DEC02-EF57-47C1-88F7-AA66B01A5C62}" type="datetimeFigureOut">
              <a:rPr lang="en-US" smtClean="0"/>
              <a:pPr/>
              <a:t>8/11/2024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09D8EE-1C58-4967-B84E-712E5019758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2DEC02-EF57-47C1-88F7-AA66B01A5C62}" type="datetimeFigureOut">
              <a:rPr lang="en-US" smtClean="0"/>
              <a:pPr/>
              <a:t>8/11/2024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09D8EE-1C58-4967-B84E-712E5019758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2DEC02-EF57-47C1-88F7-AA66B01A5C62}" type="datetimeFigureOut">
              <a:rPr lang="en-US" smtClean="0"/>
              <a:pPr/>
              <a:t>8/11/2024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09D8EE-1C58-4967-B84E-712E5019758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2DEC02-EF57-47C1-88F7-AA66B01A5C62}" type="datetimeFigureOut">
              <a:rPr lang="en-US" smtClean="0"/>
              <a:pPr/>
              <a:t>8/11/2024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09D8EE-1C58-4967-B84E-712E5019758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2DEC02-EF57-47C1-88F7-AA66B01A5C62}" type="datetimeFigureOut">
              <a:rPr lang="en-US" smtClean="0"/>
              <a:pPr/>
              <a:t>8/11/2024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09D8EE-1C58-4967-B84E-712E5019758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32DEC02-EF57-47C1-88F7-AA66B01A5C62}" type="datetimeFigureOut">
              <a:rPr lang="en-US" smtClean="0"/>
              <a:pPr/>
              <a:t>8/11/2024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C09D8EE-1C58-4967-B84E-712E50197587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power point praise 33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pic>
        <p:nvPicPr>
          <p:cNvPr id="3" name="Picture 2" descr="power point praise LOGO 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057400" y="4244486"/>
            <a:ext cx="4953000" cy="2037297"/>
          </a:xfrm>
          <a:prstGeom prst="rect">
            <a:avLst/>
          </a:prstGeom>
        </p:spPr>
      </p:pic>
      <p:sp>
        <p:nvSpPr>
          <p:cNvPr id="4" name="Rectangle 3"/>
          <p:cNvSpPr/>
          <p:nvPr/>
        </p:nvSpPr>
        <p:spPr>
          <a:xfrm>
            <a:off x="0" y="304800"/>
            <a:ext cx="9144000" cy="286232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 rtl="1">
              <a:lnSpc>
                <a:spcPct val="150000"/>
              </a:lnSpc>
            </a:pPr>
            <a:r>
              <a:rPr lang="ar-EG" sz="7200" b="1" dirty="0"/>
              <a:t>ترنيمة </a:t>
            </a:r>
          </a:p>
          <a:p>
            <a:pPr algn="ctr"/>
            <a:r>
              <a:rPr lang="ar-EG" sz="7200" b="1" dirty="0"/>
              <a:t>سيدي وسيدك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3" descr="264012735_957065451854111_1597628789508736134_n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"/>
            <a:ext cx="9144000" cy="6857999"/>
          </a:xfrm>
          <a:prstGeom prst="rect">
            <a:avLst/>
          </a:prstGeom>
        </p:spPr>
      </p:pic>
      <p:sp>
        <p:nvSpPr>
          <p:cNvPr id="2" name="Rectangle 1"/>
          <p:cNvSpPr/>
          <p:nvPr/>
        </p:nvSpPr>
        <p:spPr>
          <a:xfrm>
            <a:off x="-304800" y="991136"/>
            <a:ext cx="9982199" cy="563231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ar-EG" sz="7200" b="1" dirty="0">
                <a:solidFill>
                  <a:srgbClr val="00582A"/>
                </a:solidFill>
              </a:rPr>
              <a:t>سيدي وسيدك سيد الكل</a:t>
            </a:r>
          </a:p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ar-EG" sz="7200" b="1" dirty="0">
                <a:solidFill>
                  <a:srgbClr val="00582A"/>
                </a:solidFill>
              </a:rPr>
              <a:t>خلاص </a:t>
            </a:r>
            <a:r>
              <a:rPr lang="ar-EG" sz="7200" b="1" dirty="0" err="1">
                <a:solidFill>
                  <a:srgbClr val="00582A"/>
                </a:solidFill>
              </a:rPr>
              <a:t>جاي</a:t>
            </a:r>
            <a:r>
              <a:rPr lang="ar-EG" sz="7200" b="1" dirty="0">
                <a:solidFill>
                  <a:srgbClr val="00582A"/>
                </a:solidFill>
              </a:rPr>
              <a:t> وهانت</a:t>
            </a:r>
          </a:p>
          <a:p>
            <a:pPr algn="ctr">
              <a:defRPr/>
            </a:pPr>
            <a:r>
              <a:rPr lang="ar-EG" sz="7200" b="1" dirty="0">
                <a:solidFill>
                  <a:srgbClr val="00582A"/>
                </a:solidFill>
              </a:rPr>
              <a:t>وطوباك </a:t>
            </a:r>
            <a:r>
              <a:rPr lang="ar-EG" sz="7200" b="1" dirty="0" err="1">
                <a:solidFill>
                  <a:srgbClr val="00582A"/>
                </a:solidFill>
              </a:rPr>
              <a:t>ياللي</a:t>
            </a:r>
            <a:r>
              <a:rPr lang="ar-EG" sz="7200" b="1" dirty="0">
                <a:solidFill>
                  <a:srgbClr val="00582A"/>
                </a:solidFill>
              </a:rPr>
              <a:t> قبلت يسوع </a:t>
            </a:r>
          </a:p>
          <a:p>
            <a:pPr algn="ctr">
              <a:defRPr/>
            </a:pPr>
            <a:r>
              <a:rPr lang="ar-EG" sz="7200" b="1" dirty="0">
                <a:solidFill>
                  <a:srgbClr val="00582A"/>
                </a:solidFill>
              </a:rPr>
              <a:t>وف إيمانك ثابت</a:t>
            </a:r>
          </a:p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ar-EG" sz="7200" b="1" dirty="0">
              <a:solidFill>
                <a:srgbClr val="00582A"/>
              </a:solidFill>
            </a:endParaRP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3" descr="264012735_957065451854111_1597628789508736134_n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"/>
            <a:ext cx="9144000" cy="6857999"/>
          </a:xfrm>
          <a:prstGeom prst="rect">
            <a:avLst/>
          </a:prstGeom>
        </p:spPr>
      </p:pic>
      <p:sp>
        <p:nvSpPr>
          <p:cNvPr id="2" name="Rectangle 1"/>
          <p:cNvSpPr/>
          <p:nvPr/>
        </p:nvSpPr>
        <p:spPr>
          <a:xfrm>
            <a:off x="-533400" y="1038285"/>
            <a:ext cx="9982199" cy="452431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ar-EG" sz="7200" b="1" dirty="0">
                <a:solidFill>
                  <a:srgbClr val="001E0E"/>
                </a:solidFill>
              </a:rPr>
              <a:t>سيدك </a:t>
            </a:r>
            <a:r>
              <a:rPr lang="ar-EG" sz="7200" b="1" dirty="0" err="1">
                <a:solidFill>
                  <a:srgbClr val="001E0E"/>
                </a:solidFill>
              </a:rPr>
              <a:t>جاي</a:t>
            </a:r>
            <a:r>
              <a:rPr lang="ar-EG" sz="7200" b="1" dirty="0">
                <a:solidFill>
                  <a:srgbClr val="001E0E"/>
                </a:solidFill>
              </a:rPr>
              <a:t> </a:t>
            </a:r>
            <a:r>
              <a:rPr lang="ar-EG" sz="7200" b="1" dirty="0" err="1">
                <a:solidFill>
                  <a:srgbClr val="001E0E"/>
                </a:solidFill>
              </a:rPr>
              <a:t>وهاتشوفه</a:t>
            </a:r>
            <a:r>
              <a:rPr lang="ar-EG" sz="7200" b="1" dirty="0">
                <a:solidFill>
                  <a:srgbClr val="001E0E"/>
                </a:solidFill>
              </a:rPr>
              <a:t> </a:t>
            </a:r>
          </a:p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ar-EG" sz="7200" b="1" dirty="0" err="1">
                <a:solidFill>
                  <a:srgbClr val="001E0E"/>
                </a:solidFill>
              </a:rPr>
              <a:t>انت</a:t>
            </a:r>
            <a:r>
              <a:rPr lang="ar-EG" sz="7200" b="1" dirty="0">
                <a:solidFill>
                  <a:srgbClr val="001E0E"/>
                </a:solidFill>
              </a:rPr>
              <a:t> بعيونك </a:t>
            </a:r>
          </a:p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ar-EG" sz="7200" b="1" dirty="0" err="1">
                <a:solidFill>
                  <a:srgbClr val="001E0E"/>
                </a:solidFill>
              </a:rPr>
              <a:t>ومعاه</a:t>
            </a:r>
            <a:r>
              <a:rPr lang="ar-EG" sz="7200" b="1" dirty="0">
                <a:solidFill>
                  <a:srgbClr val="001E0E"/>
                </a:solidFill>
              </a:rPr>
              <a:t> تفرح </a:t>
            </a:r>
            <a:r>
              <a:rPr lang="ar-EG" sz="7200" b="1" dirty="0" err="1">
                <a:solidFill>
                  <a:srgbClr val="001E0E"/>
                </a:solidFill>
              </a:rPr>
              <a:t>وهايمسح</a:t>
            </a:r>
            <a:r>
              <a:rPr lang="ar-EG" sz="7200" b="1" dirty="0">
                <a:solidFill>
                  <a:srgbClr val="001E0E"/>
                </a:solidFill>
              </a:rPr>
              <a:t> </a:t>
            </a:r>
          </a:p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ar-EG" sz="7200" b="1" dirty="0" err="1">
                <a:solidFill>
                  <a:srgbClr val="001E0E"/>
                </a:solidFill>
              </a:rPr>
              <a:t>بايديه</a:t>
            </a:r>
            <a:r>
              <a:rPr lang="ar-EG" sz="7200" b="1" dirty="0">
                <a:solidFill>
                  <a:srgbClr val="001E0E"/>
                </a:solidFill>
              </a:rPr>
              <a:t> دموعك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3" descr="264012735_957065451854111_1597628789508736134_n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"/>
            <a:ext cx="9144000" cy="6857999"/>
          </a:xfrm>
          <a:prstGeom prst="rect">
            <a:avLst/>
          </a:prstGeom>
        </p:spPr>
      </p:pic>
      <p:sp>
        <p:nvSpPr>
          <p:cNvPr id="2" name="Rectangle 1"/>
          <p:cNvSpPr/>
          <p:nvPr/>
        </p:nvSpPr>
        <p:spPr>
          <a:xfrm>
            <a:off x="-304800" y="991136"/>
            <a:ext cx="9982199" cy="563231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ar-EG" sz="7200" b="1" dirty="0">
                <a:solidFill>
                  <a:srgbClr val="00582A"/>
                </a:solidFill>
              </a:rPr>
              <a:t>سيدي وسيدك سيد الكل</a:t>
            </a:r>
          </a:p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ar-EG" sz="7200" b="1" dirty="0">
                <a:solidFill>
                  <a:srgbClr val="00582A"/>
                </a:solidFill>
              </a:rPr>
              <a:t>خلاص </a:t>
            </a:r>
            <a:r>
              <a:rPr lang="ar-EG" sz="7200" b="1" dirty="0" err="1">
                <a:solidFill>
                  <a:srgbClr val="00582A"/>
                </a:solidFill>
              </a:rPr>
              <a:t>جاي</a:t>
            </a:r>
            <a:r>
              <a:rPr lang="ar-EG" sz="7200" b="1" dirty="0">
                <a:solidFill>
                  <a:srgbClr val="00582A"/>
                </a:solidFill>
              </a:rPr>
              <a:t> وهانت</a:t>
            </a:r>
          </a:p>
          <a:p>
            <a:pPr algn="ctr">
              <a:defRPr/>
            </a:pPr>
            <a:r>
              <a:rPr lang="ar-EG" sz="7200" b="1" dirty="0">
                <a:solidFill>
                  <a:srgbClr val="00582A"/>
                </a:solidFill>
              </a:rPr>
              <a:t>وطوباك </a:t>
            </a:r>
            <a:r>
              <a:rPr lang="ar-EG" sz="7200" b="1" dirty="0" err="1">
                <a:solidFill>
                  <a:srgbClr val="00582A"/>
                </a:solidFill>
              </a:rPr>
              <a:t>ياللي</a:t>
            </a:r>
            <a:r>
              <a:rPr lang="ar-EG" sz="7200" b="1" dirty="0">
                <a:solidFill>
                  <a:srgbClr val="00582A"/>
                </a:solidFill>
              </a:rPr>
              <a:t> قبلت يسوع </a:t>
            </a:r>
          </a:p>
          <a:p>
            <a:pPr algn="ctr">
              <a:defRPr/>
            </a:pPr>
            <a:r>
              <a:rPr lang="ar-EG" sz="7200" b="1" dirty="0">
                <a:solidFill>
                  <a:srgbClr val="00582A"/>
                </a:solidFill>
              </a:rPr>
              <a:t>وف إيمانك ثابت</a:t>
            </a:r>
          </a:p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ar-EG" sz="7200" b="1" dirty="0">
              <a:solidFill>
                <a:srgbClr val="00582A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522185580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3" descr="264012735_957065451854111_1597628789508736134_n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"/>
            <a:ext cx="9144000" cy="6857999"/>
          </a:xfrm>
          <a:prstGeom prst="rect">
            <a:avLst/>
          </a:prstGeom>
        </p:spPr>
      </p:pic>
      <p:sp>
        <p:nvSpPr>
          <p:cNvPr id="2" name="Rectangle 1"/>
          <p:cNvSpPr/>
          <p:nvPr/>
        </p:nvSpPr>
        <p:spPr>
          <a:xfrm>
            <a:off x="-533400" y="1038285"/>
            <a:ext cx="9982199" cy="452431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ar-EG" sz="7200" b="1" dirty="0">
                <a:solidFill>
                  <a:srgbClr val="001E0E"/>
                </a:solidFill>
              </a:rPr>
              <a:t>سيدك </a:t>
            </a:r>
            <a:r>
              <a:rPr lang="ar-EG" sz="7200" b="1" dirty="0" err="1">
                <a:solidFill>
                  <a:srgbClr val="001E0E"/>
                </a:solidFill>
              </a:rPr>
              <a:t>جاي</a:t>
            </a:r>
            <a:r>
              <a:rPr lang="ar-EG" sz="7200" b="1" dirty="0">
                <a:solidFill>
                  <a:srgbClr val="001E0E"/>
                </a:solidFill>
              </a:rPr>
              <a:t> </a:t>
            </a:r>
            <a:r>
              <a:rPr lang="ar-EG" sz="7200" b="1" dirty="0" err="1">
                <a:solidFill>
                  <a:srgbClr val="001E0E"/>
                </a:solidFill>
              </a:rPr>
              <a:t>وهايكافئ</a:t>
            </a:r>
            <a:r>
              <a:rPr lang="ar-EG" sz="7200" b="1" dirty="0">
                <a:solidFill>
                  <a:srgbClr val="001E0E"/>
                </a:solidFill>
              </a:rPr>
              <a:t> </a:t>
            </a:r>
          </a:p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ar-EG" sz="7200" b="1" dirty="0">
                <a:solidFill>
                  <a:srgbClr val="001E0E"/>
                </a:solidFill>
              </a:rPr>
              <a:t>صبرك وإيمانك </a:t>
            </a:r>
          </a:p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ar-EG" sz="7200" b="1" dirty="0" err="1">
                <a:solidFill>
                  <a:srgbClr val="001E0E"/>
                </a:solidFill>
              </a:rPr>
              <a:t>يامؤمن</a:t>
            </a:r>
            <a:r>
              <a:rPr lang="ar-EG" sz="7200" b="1" dirty="0">
                <a:solidFill>
                  <a:srgbClr val="001E0E"/>
                </a:solidFill>
              </a:rPr>
              <a:t> </a:t>
            </a:r>
            <a:r>
              <a:rPr lang="ar-EG" sz="7200" b="1" dirty="0" err="1">
                <a:solidFill>
                  <a:srgbClr val="001E0E"/>
                </a:solidFill>
              </a:rPr>
              <a:t>ياللا</a:t>
            </a:r>
            <a:r>
              <a:rPr lang="ar-EG" sz="7200" b="1" dirty="0">
                <a:solidFill>
                  <a:srgbClr val="001E0E"/>
                </a:solidFill>
              </a:rPr>
              <a:t> </a:t>
            </a:r>
            <a:r>
              <a:rPr lang="ar-EG" sz="7200" b="1" dirty="0" err="1">
                <a:solidFill>
                  <a:srgbClr val="001E0E"/>
                </a:solidFill>
              </a:rPr>
              <a:t>اتشدد</a:t>
            </a:r>
            <a:r>
              <a:rPr lang="ar-EG" sz="7200" b="1" dirty="0">
                <a:solidFill>
                  <a:srgbClr val="001E0E"/>
                </a:solidFill>
              </a:rPr>
              <a:t> </a:t>
            </a:r>
          </a:p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ar-EG" sz="7200" b="1" dirty="0">
                <a:solidFill>
                  <a:srgbClr val="001E0E"/>
                </a:solidFill>
              </a:rPr>
              <a:t>وعزّي أخواتك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3" descr="264012735_957065451854111_1597628789508736134_n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"/>
            <a:ext cx="9144000" cy="6857999"/>
          </a:xfrm>
          <a:prstGeom prst="rect">
            <a:avLst/>
          </a:prstGeom>
        </p:spPr>
      </p:pic>
      <p:sp>
        <p:nvSpPr>
          <p:cNvPr id="2" name="Rectangle 1"/>
          <p:cNvSpPr/>
          <p:nvPr/>
        </p:nvSpPr>
        <p:spPr>
          <a:xfrm>
            <a:off x="-304800" y="991136"/>
            <a:ext cx="9982199" cy="563231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ar-EG" sz="7200" b="1" dirty="0">
                <a:solidFill>
                  <a:srgbClr val="00582A"/>
                </a:solidFill>
              </a:rPr>
              <a:t>سيدي وسيدك سيد الكل</a:t>
            </a:r>
          </a:p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ar-EG" sz="7200" b="1" dirty="0">
                <a:solidFill>
                  <a:srgbClr val="00582A"/>
                </a:solidFill>
              </a:rPr>
              <a:t>خلاص </a:t>
            </a:r>
            <a:r>
              <a:rPr lang="ar-EG" sz="7200" b="1" dirty="0" err="1">
                <a:solidFill>
                  <a:srgbClr val="00582A"/>
                </a:solidFill>
              </a:rPr>
              <a:t>جاي</a:t>
            </a:r>
            <a:r>
              <a:rPr lang="ar-EG" sz="7200" b="1" dirty="0">
                <a:solidFill>
                  <a:srgbClr val="00582A"/>
                </a:solidFill>
              </a:rPr>
              <a:t> وهانت</a:t>
            </a:r>
          </a:p>
          <a:p>
            <a:pPr algn="ctr">
              <a:defRPr/>
            </a:pPr>
            <a:r>
              <a:rPr lang="ar-EG" sz="7200" b="1" dirty="0">
                <a:solidFill>
                  <a:srgbClr val="00582A"/>
                </a:solidFill>
              </a:rPr>
              <a:t>وطوباك </a:t>
            </a:r>
            <a:r>
              <a:rPr lang="ar-EG" sz="7200" b="1" dirty="0" err="1">
                <a:solidFill>
                  <a:srgbClr val="00582A"/>
                </a:solidFill>
              </a:rPr>
              <a:t>ياللي</a:t>
            </a:r>
            <a:r>
              <a:rPr lang="ar-EG" sz="7200" b="1" dirty="0">
                <a:solidFill>
                  <a:srgbClr val="00582A"/>
                </a:solidFill>
              </a:rPr>
              <a:t> قبلت يسوع </a:t>
            </a:r>
          </a:p>
          <a:p>
            <a:pPr algn="ctr">
              <a:defRPr/>
            </a:pPr>
            <a:r>
              <a:rPr lang="ar-EG" sz="7200" b="1" dirty="0">
                <a:solidFill>
                  <a:srgbClr val="00582A"/>
                </a:solidFill>
              </a:rPr>
              <a:t>وف إيمانك ثابت</a:t>
            </a:r>
          </a:p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ar-EG" sz="7200" b="1" dirty="0">
              <a:solidFill>
                <a:srgbClr val="00582A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167479609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3" descr="264012735_957065451854111_1597628789508736134_n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"/>
            <a:ext cx="9144000" cy="6857999"/>
          </a:xfrm>
          <a:prstGeom prst="rect">
            <a:avLst/>
          </a:prstGeom>
        </p:spPr>
      </p:pic>
      <p:sp>
        <p:nvSpPr>
          <p:cNvPr id="2" name="Rectangle 1"/>
          <p:cNvSpPr/>
          <p:nvPr/>
        </p:nvSpPr>
        <p:spPr>
          <a:xfrm>
            <a:off x="-457200" y="1114485"/>
            <a:ext cx="9982199" cy="452431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ar-EG" sz="7200" b="1" dirty="0">
                <a:solidFill>
                  <a:srgbClr val="001E0E"/>
                </a:solidFill>
              </a:rPr>
              <a:t>سيدك </a:t>
            </a:r>
            <a:r>
              <a:rPr lang="ar-EG" sz="7200" b="1" dirty="0" err="1">
                <a:solidFill>
                  <a:srgbClr val="001E0E"/>
                </a:solidFill>
              </a:rPr>
              <a:t>جاي</a:t>
            </a:r>
            <a:r>
              <a:rPr lang="ar-EG" sz="7200" b="1" dirty="0">
                <a:solidFill>
                  <a:srgbClr val="001E0E"/>
                </a:solidFill>
              </a:rPr>
              <a:t> ولا تشكي </a:t>
            </a:r>
          </a:p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ar-EG" sz="7200" b="1" dirty="0">
                <a:solidFill>
                  <a:srgbClr val="001E0E"/>
                </a:solidFill>
              </a:rPr>
              <a:t>م الخيمة </a:t>
            </a:r>
            <a:r>
              <a:rPr lang="ar-EG" sz="7200" b="1" dirty="0" err="1">
                <a:solidFill>
                  <a:srgbClr val="001E0E"/>
                </a:solidFill>
              </a:rPr>
              <a:t>تاني</a:t>
            </a:r>
            <a:endParaRPr lang="ar-EG" sz="7200" b="1" dirty="0">
              <a:solidFill>
                <a:srgbClr val="001E0E"/>
              </a:solidFill>
            </a:endParaRPr>
          </a:p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ar-EG" sz="7200" b="1" dirty="0" err="1">
                <a:solidFill>
                  <a:srgbClr val="001E0E"/>
                </a:solidFill>
              </a:rPr>
              <a:t>وهاتبقى</a:t>
            </a:r>
            <a:r>
              <a:rPr lang="ar-EG" sz="7200" b="1" dirty="0">
                <a:solidFill>
                  <a:srgbClr val="001E0E"/>
                </a:solidFill>
              </a:rPr>
              <a:t> زيه وتلبس </a:t>
            </a:r>
          </a:p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ar-EG" sz="7200" b="1" dirty="0">
                <a:solidFill>
                  <a:srgbClr val="001E0E"/>
                </a:solidFill>
              </a:rPr>
              <a:t>جسد نوراني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3" descr="264012735_957065451854111_1597628789508736134_n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"/>
            <a:ext cx="9144000" cy="6857999"/>
          </a:xfrm>
          <a:prstGeom prst="rect">
            <a:avLst/>
          </a:prstGeom>
        </p:spPr>
      </p:pic>
      <p:sp>
        <p:nvSpPr>
          <p:cNvPr id="2" name="Rectangle 1"/>
          <p:cNvSpPr/>
          <p:nvPr/>
        </p:nvSpPr>
        <p:spPr>
          <a:xfrm>
            <a:off x="-304800" y="991136"/>
            <a:ext cx="9982199" cy="563231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ar-EG" sz="7200" b="1" dirty="0">
                <a:solidFill>
                  <a:srgbClr val="00582A"/>
                </a:solidFill>
              </a:rPr>
              <a:t>سيدي وسيدك سيد الكل</a:t>
            </a:r>
          </a:p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ar-EG" sz="7200" b="1" dirty="0">
                <a:solidFill>
                  <a:srgbClr val="00582A"/>
                </a:solidFill>
              </a:rPr>
              <a:t>خلاص </a:t>
            </a:r>
            <a:r>
              <a:rPr lang="ar-EG" sz="7200" b="1" dirty="0" err="1">
                <a:solidFill>
                  <a:srgbClr val="00582A"/>
                </a:solidFill>
              </a:rPr>
              <a:t>جاي</a:t>
            </a:r>
            <a:r>
              <a:rPr lang="ar-EG" sz="7200" b="1" dirty="0">
                <a:solidFill>
                  <a:srgbClr val="00582A"/>
                </a:solidFill>
              </a:rPr>
              <a:t> وهانت</a:t>
            </a:r>
          </a:p>
          <a:p>
            <a:pPr algn="ctr">
              <a:defRPr/>
            </a:pPr>
            <a:r>
              <a:rPr lang="ar-EG" sz="7200" b="1" dirty="0">
                <a:solidFill>
                  <a:srgbClr val="00582A"/>
                </a:solidFill>
              </a:rPr>
              <a:t>وطوباك </a:t>
            </a:r>
            <a:r>
              <a:rPr lang="ar-EG" sz="7200" b="1" dirty="0" err="1">
                <a:solidFill>
                  <a:srgbClr val="00582A"/>
                </a:solidFill>
              </a:rPr>
              <a:t>ياللي</a:t>
            </a:r>
            <a:r>
              <a:rPr lang="ar-EG" sz="7200" b="1" dirty="0">
                <a:solidFill>
                  <a:srgbClr val="00582A"/>
                </a:solidFill>
              </a:rPr>
              <a:t> قبلت يسوع </a:t>
            </a:r>
          </a:p>
          <a:p>
            <a:pPr algn="ctr">
              <a:defRPr/>
            </a:pPr>
            <a:r>
              <a:rPr lang="ar-EG" sz="7200" b="1" dirty="0">
                <a:solidFill>
                  <a:srgbClr val="00582A"/>
                </a:solidFill>
              </a:rPr>
              <a:t>وف إيمانك ثابت</a:t>
            </a:r>
          </a:p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ar-EG" sz="7200" b="1" dirty="0">
              <a:solidFill>
                <a:srgbClr val="00582A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258253792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3" descr="264012735_957065451854111_1597628789508736134_n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"/>
            <a:ext cx="9144000" cy="6857999"/>
          </a:xfrm>
          <a:prstGeom prst="rect">
            <a:avLst/>
          </a:prstGeom>
        </p:spPr>
      </p:pic>
      <p:sp>
        <p:nvSpPr>
          <p:cNvPr id="2" name="Rectangle 1"/>
          <p:cNvSpPr/>
          <p:nvPr/>
        </p:nvSpPr>
        <p:spPr>
          <a:xfrm>
            <a:off x="-533400" y="850642"/>
            <a:ext cx="9982199" cy="501675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ar-EG" sz="8000" b="1" dirty="0">
                <a:solidFill>
                  <a:srgbClr val="001E0E"/>
                </a:solidFill>
              </a:rPr>
              <a:t>سيدك </a:t>
            </a:r>
            <a:r>
              <a:rPr lang="ar-EG" sz="8000" b="1" dirty="0" err="1">
                <a:solidFill>
                  <a:srgbClr val="001E0E"/>
                </a:solidFill>
              </a:rPr>
              <a:t>جاي</a:t>
            </a:r>
            <a:r>
              <a:rPr lang="ar-EG" sz="8000" b="1" dirty="0">
                <a:solidFill>
                  <a:srgbClr val="001E0E"/>
                </a:solidFill>
              </a:rPr>
              <a:t> </a:t>
            </a:r>
            <a:r>
              <a:rPr lang="ar-EG" sz="8000" b="1" dirty="0" err="1">
                <a:solidFill>
                  <a:srgbClr val="001E0E"/>
                </a:solidFill>
              </a:rPr>
              <a:t>وهاينهي</a:t>
            </a:r>
            <a:r>
              <a:rPr lang="ar-EG" sz="8000" b="1" dirty="0">
                <a:solidFill>
                  <a:srgbClr val="001E0E"/>
                </a:solidFill>
              </a:rPr>
              <a:t> </a:t>
            </a:r>
          </a:p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ar-EG" sz="8000" b="1" dirty="0">
                <a:solidFill>
                  <a:srgbClr val="001E0E"/>
                </a:solidFill>
              </a:rPr>
              <a:t>كل أتعابك </a:t>
            </a:r>
          </a:p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ar-EG" sz="8000" b="1" dirty="0">
                <a:solidFill>
                  <a:srgbClr val="001E0E"/>
                </a:solidFill>
              </a:rPr>
              <a:t>ولا مرض </a:t>
            </a:r>
            <a:r>
              <a:rPr lang="ar-EG" sz="8000" b="1" dirty="0" err="1">
                <a:solidFill>
                  <a:srgbClr val="001E0E"/>
                </a:solidFill>
              </a:rPr>
              <a:t>ولاهم</a:t>
            </a:r>
            <a:r>
              <a:rPr lang="ar-EG" sz="8000" b="1" dirty="0">
                <a:solidFill>
                  <a:srgbClr val="001E0E"/>
                </a:solidFill>
              </a:rPr>
              <a:t>  </a:t>
            </a:r>
          </a:p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ar-EG" sz="8000" b="1" dirty="0">
                <a:solidFill>
                  <a:srgbClr val="001E0E"/>
                </a:solidFill>
              </a:rPr>
              <a:t>راح يشغل بالك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3" descr="264012735_957065451854111_1597628789508736134_n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"/>
            <a:ext cx="9144000" cy="6857999"/>
          </a:xfrm>
          <a:prstGeom prst="rect">
            <a:avLst/>
          </a:prstGeom>
        </p:spPr>
      </p:pic>
      <p:sp>
        <p:nvSpPr>
          <p:cNvPr id="2" name="Rectangle 1"/>
          <p:cNvSpPr/>
          <p:nvPr/>
        </p:nvSpPr>
        <p:spPr>
          <a:xfrm>
            <a:off x="-304800" y="991136"/>
            <a:ext cx="9982199" cy="563231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ar-EG" sz="7200" b="1" dirty="0">
                <a:solidFill>
                  <a:srgbClr val="00582A"/>
                </a:solidFill>
              </a:rPr>
              <a:t>سيدي وسيدك سيد الكل</a:t>
            </a:r>
          </a:p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ar-EG" sz="7200" b="1" dirty="0">
                <a:solidFill>
                  <a:srgbClr val="00582A"/>
                </a:solidFill>
              </a:rPr>
              <a:t>خلاص </a:t>
            </a:r>
            <a:r>
              <a:rPr lang="ar-EG" sz="7200" b="1" dirty="0" err="1">
                <a:solidFill>
                  <a:srgbClr val="00582A"/>
                </a:solidFill>
              </a:rPr>
              <a:t>جاي</a:t>
            </a:r>
            <a:r>
              <a:rPr lang="ar-EG" sz="7200" b="1" dirty="0">
                <a:solidFill>
                  <a:srgbClr val="00582A"/>
                </a:solidFill>
              </a:rPr>
              <a:t> وهانت</a:t>
            </a:r>
          </a:p>
          <a:p>
            <a:pPr algn="ctr">
              <a:defRPr/>
            </a:pPr>
            <a:r>
              <a:rPr lang="ar-EG" sz="7200" b="1" dirty="0">
                <a:solidFill>
                  <a:srgbClr val="00582A"/>
                </a:solidFill>
              </a:rPr>
              <a:t>وطوباك </a:t>
            </a:r>
            <a:r>
              <a:rPr lang="ar-EG" sz="7200" b="1" dirty="0" err="1">
                <a:solidFill>
                  <a:srgbClr val="00582A"/>
                </a:solidFill>
              </a:rPr>
              <a:t>ياللي</a:t>
            </a:r>
            <a:r>
              <a:rPr lang="ar-EG" sz="7200" b="1" dirty="0">
                <a:solidFill>
                  <a:srgbClr val="00582A"/>
                </a:solidFill>
              </a:rPr>
              <a:t> قبلت يسوع </a:t>
            </a:r>
          </a:p>
          <a:p>
            <a:pPr algn="ctr">
              <a:defRPr/>
            </a:pPr>
            <a:r>
              <a:rPr lang="ar-EG" sz="7200" b="1" dirty="0">
                <a:solidFill>
                  <a:srgbClr val="00582A"/>
                </a:solidFill>
              </a:rPr>
              <a:t>وف إيمانك ثابت</a:t>
            </a:r>
          </a:p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ar-EG" sz="7200" b="1" dirty="0">
              <a:solidFill>
                <a:srgbClr val="00582A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365105575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3" descr="264012735_957065451854111_1597628789508736134_n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"/>
            <a:ext cx="9144000" cy="6857999"/>
          </a:xfrm>
          <a:prstGeom prst="rect">
            <a:avLst/>
          </a:prstGeom>
        </p:spPr>
      </p:pic>
      <p:sp>
        <p:nvSpPr>
          <p:cNvPr id="2" name="Rectangle 1"/>
          <p:cNvSpPr/>
          <p:nvPr/>
        </p:nvSpPr>
        <p:spPr>
          <a:xfrm>
            <a:off x="-533400" y="1038285"/>
            <a:ext cx="9982199" cy="452431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ar-EG" sz="7200" b="1" dirty="0">
                <a:solidFill>
                  <a:srgbClr val="001E0E"/>
                </a:solidFill>
              </a:rPr>
              <a:t>سيدك </a:t>
            </a:r>
            <a:r>
              <a:rPr lang="ar-EG" sz="7200" b="1" dirty="0" err="1">
                <a:solidFill>
                  <a:srgbClr val="001E0E"/>
                </a:solidFill>
              </a:rPr>
              <a:t>جاي</a:t>
            </a:r>
            <a:r>
              <a:rPr lang="ar-EG" sz="7200" b="1" dirty="0">
                <a:solidFill>
                  <a:srgbClr val="001E0E"/>
                </a:solidFill>
              </a:rPr>
              <a:t> في الموكب </a:t>
            </a:r>
          </a:p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ar-EG" sz="7200" b="1" dirty="0" err="1">
                <a:solidFill>
                  <a:srgbClr val="001E0E"/>
                </a:solidFill>
              </a:rPr>
              <a:t>هايزف</a:t>
            </a:r>
            <a:r>
              <a:rPr lang="ar-EG" sz="7200" b="1" dirty="0">
                <a:solidFill>
                  <a:srgbClr val="001E0E"/>
                </a:solidFill>
              </a:rPr>
              <a:t> عروسه </a:t>
            </a:r>
          </a:p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ar-EG" sz="7200" b="1" dirty="0" err="1">
                <a:solidFill>
                  <a:srgbClr val="001E0E"/>
                </a:solidFill>
              </a:rPr>
              <a:t>وياحسرة</a:t>
            </a:r>
            <a:r>
              <a:rPr lang="ar-EG" sz="7200" b="1" dirty="0">
                <a:solidFill>
                  <a:srgbClr val="001E0E"/>
                </a:solidFill>
              </a:rPr>
              <a:t> كل الخطاة </a:t>
            </a:r>
          </a:p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ar-EG" sz="7200" b="1" dirty="0">
                <a:solidFill>
                  <a:srgbClr val="001E0E"/>
                </a:solidFill>
              </a:rPr>
              <a:t>يبكوا وينوحوا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3" descr="264012735_957065451854111_1597628789508736134_n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"/>
            <a:ext cx="9144000" cy="6857999"/>
          </a:xfrm>
          <a:prstGeom prst="rect">
            <a:avLst/>
          </a:prstGeom>
        </p:spPr>
      </p:pic>
      <p:sp>
        <p:nvSpPr>
          <p:cNvPr id="2" name="Rectangle 1"/>
          <p:cNvSpPr/>
          <p:nvPr/>
        </p:nvSpPr>
        <p:spPr>
          <a:xfrm>
            <a:off x="-304800" y="991136"/>
            <a:ext cx="9982199" cy="563231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ar-EG" sz="7200" b="1" dirty="0">
                <a:solidFill>
                  <a:srgbClr val="00582A"/>
                </a:solidFill>
              </a:rPr>
              <a:t>سيدي وسيدك سيد الكل</a:t>
            </a:r>
          </a:p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ar-EG" sz="7200" b="1" dirty="0">
                <a:solidFill>
                  <a:srgbClr val="00582A"/>
                </a:solidFill>
              </a:rPr>
              <a:t>خلاص </a:t>
            </a:r>
            <a:r>
              <a:rPr lang="ar-EG" sz="7200" b="1" dirty="0" err="1">
                <a:solidFill>
                  <a:srgbClr val="00582A"/>
                </a:solidFill>
              </a:rPr>
              <a:t>جاي</a:t>
            </a:r>
            <a:r>
              <a:rPr lang="ar-EG" sz="7200" b="1" dirty="0">
                <a:solidFill>
                  <a:srgbClr val="00582A"/>
                </a:solidFill>
              </a:rPr>
              <a:t> وهانت</a:t>
            </a:r>
          </a:p>
          <a:p>
            <a:pPr algn="ctr">
              <a:defRPr/>
            </a:pPr>
            <a:r>
              <a:rPr lang="ar-EG" sz="7200" b="1" dirty="0">
                <a:solidFill>
                  <a:srgbClr val="00582A"/>
                </a:solidFill>
              </a:rPr>
              <a:t>وطوباك </a:t>
            </a:r>
            <a:r>
              <a:rPr lang="ar-EG" sz="7200" b="1" dirty="0" err="1">
                <a:solidFill>
                  <a:srgbClr val="00582A"/>
                </a:solidFill>
              </a:rPr>
              <a:t>ياللي</a:t>
            </a:r>
            <a:r>
              <a:rPr lang="ar-EG" sz="7200" b="1" dirty="0">
                <a:solidFill>
                  <a:srgbClr val="00582A"/>
                </a:solidFill>
              </a:rPr>
              <a:t> قبلت يسوع </a:t>
            </a:r>
          </a:p>
          <a:p>
            <a:pPr algn="ctr">
              <a:defRPr/>
            </a:pPr>
            <a:r>
              <a:rPr lang="ar-EG" sz="7200" b="1" dirty="0">
                <a:solidFill>
                  <a:srgbClr val="00582A"/>
                </a:solidFill>
              </a:rPr>
              <a:t>وف إيمانك ثابت</a:t>
            </a:r>
          </a:p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ar-EG" sz="7200" b="1" dirty="0">
              <a:solidFill>
                <a:srgbClr val="00582A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808894655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power point praise 33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3" name="Rectangle 2"/>
          <p:cNvSpPr/>
          <p:nvPr/>
        </p:nvSpPr>
        <p:spPr>
          <a:xfrm>
            <a:off x="304800" y="381001"/>
            <a:ext cx="8610600" cy="132343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 rtl="1"/>
            <a:endParaRPr lang="en-US" sz="8000" b="1" dirty="0"/>
          </a:p>
        </p:txBody>
      </p:sp>
      <p:pic>
        <p:nvPicPr>
          <p:cNvPr id="5" name="Picture 4" descr="power point praise LOGO .pn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762000" y="2590800"/>
            <a:ext cx="7989418" cy="29718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68067982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2170</TotalTime>
  <Words>141</Words>
  <Application>Microsoft Office PowerPoint</Application>
  <PresentationFormat>عرض على الشاشة (4:3)</PresentationFormat>
  <Paragraphs>46</Paragraphs>
  <Slides>13</Slides>
  <Notes>0</Notes>
  <HiddenSlides>0</HiddenSlides>
  <MMClips>0</MMClips>
  <ScaleCrop>false</ScaleCrop>
  <HeadingPairs>
    <vt:vector size="6" baseType="variant">
      <vt:variant>
        <vt:lpstr>الخطوط المستخدمة</vt:lpstr>
      </vt:variant>
      <vt:variant>
        <vt:i4>2</vt:i4>
      </vt:variant>
      <vt:variant>
        <vt:lpstr>نسق</vt:lpstr>
      </vt:variant>
      <vt:variant>
        <vt:i4>1</vt:i4>
      </vt:variant>
      <vt:variant>
        <vt:lpstr>عناوين الشرائح</vt:lpstr>
      </vt:variant>
      <vt:variant>
        <vt:i4>13</vt:i4>
      </vt:variant>
    </vt:vector>
  </HeadingPairs>
  <TitlesOfParts>
    <vt:vector size="16" baseType="lpstr">
      <vt:lpstr>Arial</vt:lpstr>
      <vt:lpstr>Calibri</vt:lpstr>
      <vt:lpstr>Office Theme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 1</dc:title>
  <dc:creator>NEVO</dc:creator>
  <cp:lastModifiedBy>ayman nasralla</cp:lastModifiedBy>
  <cp:revision>353</cp:revision>
  <dcterms:created xsi:type="dcterms:W3CDTF">2021-12-07T14:30:00Z</dcterms:created>
  <dcterms:modified xsi:type="dcterms:W3CDTF">2024-08-11T17:43:09Z</dcterms:modified>
</cp:coreProperties>
</file>