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75" r:id="rId2"/>
    <p:sldId id="428" r:id="rId3"/>
    <p:sldId id="429" r:id="rId4"/>
    <p:sldId id="430" r:id="rId5"/>
    <p:sldId id="431" r:id="rId6"/>
    <p:sldId id="432" r:id="rId7"/>
    <p:sldId id="433" r:id="rId8"/>
    <p:sldId id="434" r:id="rId9"/>
    <p:sldId id="293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428"/>
            <p14:sldId id="429"/>
            <p14:sldId id="430"/>
            <p14:sldId id="431"/>
            <p14:sldId id="432"/>
            <p14:sldId id="433"/>
            <p14:sldId id="434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82A"/>
    <a:srgbClr val="001E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41" autoAdjust="0"/>
    <p:restoredTop sz="94660"/>
  </p:normalViewPr>
  <p:slideViewPr>
    <p:cSldViewPr>
      <p:cViewPr varScale="1">
        <p:scale>
          <a:sx n="61" d="100"/>
          <a:sy n="61" d="100"/>
        </p:scale>
        <p:origin x="56" y="100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8/12/2024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8/12/2024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8/12/2024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8/12/2024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8/12/2024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8/12/2024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8/12/2024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8/12/2024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304800"/>
            <a:ext cx="91440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7200" b="1" dirty="0"/>
              <a:t>ترنيمة </a:t>
            </a:r>
          </a:p>
          <a:p>
            <a:pPr algn="ctr"/>
            <a:r>
              <a:rPr lang="ar-EG" sz="7200" b="1" dirty="0" err="1"/>
              <a:t>شاكرينك</a:t>
            </a:r>
            <a:r>
              <a:rPr lang="ar-EG" sz="7200" b="1" dirty="0"/>
              <a:t> أيها </a:t>
            </a:r>
            <a:r>
              <a:rPr lang="ar-EG" sz="7200" b="1" dirty="0" err="1"/>
              <a:t>الآب</a:t>
            </a:r>
            <a:endParaRPr lang="ar-EG" sz="72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11966"/>
            <a:ext cx="9982199" cy="82176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600" b="1" dirty="0"/>
              <a:t>1- </a:t>
            </a:r>
          </a:p>
          <a:p>
            <a:pPr algn="ctr" rtl="1"/>
            <a:r>
              <a:rPr lang="ar-EG" sz="6600" b="1" dirty="0"/>
              <a:t>( </a:t>
            </a:r>
            <a:r>
              <a:rPr lang="ar-EG" sz="6600" b="1" dirty="0" err="1"/>
              <a:t>شاكرينك</a:t>
            </a:r>
            <a:r>
              <a:rPr lang="ar-EG" sz="6600" b="1" dirty="0"/>
              <a:t> أيها الأب</a:t>
            </a:r>
          </a:p>
          <a:p>
            <a:pPr algn="ctr" rtl="1"/>
            <a:r>
              <a:rPr lang="ar-EG" sz="6600" b="1" dirty="0"/>
              <a:t> لأنك نقلتنا )2</a:t>
            </a:r>
          </a:p>
          <a:p>
            <a:pPr algn="ctr" rtl="1"/>
            <a:r>
              <a:rPr lang="ar-EG" sz="6600" b="1" dirty="0"/>
              <a:t>من سلطان الظلمة </a:t>
            </a:r>
          </a:p>
          <a:p>
            <a:pPr algn="ctr" rtl="1"/>
            <a:r>
              <a:rPr lang="ar-EG" sz="6600" b="1" dirty="0"/>
              <a:t>إلى ملكوت الله </a:t>
            </a:r>
          </a:p>
          <a:p>
            <a:pPr algn="ctr" rtl="1"/>
            <a:r>
              <a:rPr lang="ar-EG" sz="6600" b="1" dirty="0"/>
              <a:t>ملكوت </a:t>
            </a:r>
            <a:r>
              <a:rPr lang="ar-EG" sz="6600" b="1" dirty="0" err="1"/>
              <a:t>إبن</a:t>
            </a:r>
            <a:r>
              <a:rPr lang="ar-EG" sz="6600" b="1" dirty="0"/>
              <a:t> محبتك</a:t>
            </a:r>
          </a:p>
          <a:p>
            <a:pPr algn="ctr"/>
            <a:br>
              <a:rPr lang="ar-EG" sz="6600" b="1" dirty="0"/>
            </a:br>
            <a:endParaRPr lang="en-US" sz="66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11966"/>
            <a:ext cx="9982199" cy="92332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600" b="1" dirty="0"/>
              <a:t>2- </a:t>
            </a:r>
          </a:p>
          <a:p>
            <a:pPr algn="ctr" rtl="1"/>
            <a:r>
              <a:rPr lang="ar-EG" sz="6600" b="1" dirty="0"/>
              <a:t>( </a:t>
            </a:r>
            <a:r>
              <a:rPr lang="ar-EG" sz="6600" b="1" dirty="0" err="1"/>
              <a:t>شاكرينك</a:t>
            </a:r>
            <a:r>
              <a:rPr lang="ar-EG" sz="6600" b="1" dirty="0"/>
              <a:t> أيها الأب </a:t>
            </a:r>
          </a:p>
          <a:p>
            <a:pPr algn="ctr" rtl="1"/>
            <a:r>
              <a:rPr lang="ar-EG" sz="6600" b="1" dirty="0"/>
              <a:t>لأنك أهلتنا )2</a:t>
            </a:r>
          </a:p>
          <a:p>
            <a:pPr algn="ctr" rtl="1"/>
            <a:r>
              <a:rPr lang="ar-EG" sz="6600" b="1" dirty="0"/>
              <a:t>لشركة ميراث </a:t>
            </a:r>
          </a:p>
          <a:p>
            <a:pPr algn="ctr" rtl="1"/>
            <a:r>
              <a:rPr lang="ar-EG" sz="6600" b="1" dirty="0"/>
              <a:t>القديسين في النور </a:t>
            </a:r>
          </a:p>
          <a:p>
            <a:pPr algn="ctr" rtl="1"/>
            <a:r>
              <a:rPr lang="ar-EG" sz="6600" b="1" dirty="0"/>
              <a:t>في المسيح يسوع ربنا</a:t>
            </a:r>
          </a:p>
          <a:p>
            <a:pPr algn="ctr" rtl="1"/>
            <a:endParaRPr lang="ar-EG" sz="6600" b="1" dirty="0"/>
          </a:p>
          <a:p>
            <a:pPr algn="ctr"/>
            <a:br>
              <a:rPr lang="ar-EG" sz="6600" b="1" dirty="0"/>
            </a:br>
            <a:endParaRPr lang="en-US" sz="66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11966"/>
            <a:ext cx="9982199" cy="82176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600" b="1" dirty="0"/>
              <a:t>3- </a:t>
            </a:r>
          </a:p>
          <a:p>
            <a:pPr algn="ctr" rtl="1"/>
            <a:r>
              <a:rPr lang="ar-EG" sz="6600" b="1" dirty="0"/>
              <a:t>( </a:t>
            </a:r>
            <a:r>
              <a:rPr lang="ar-EG" sz="6600" b="1" dirty="0" err="1"/>
              <a:t>شاكرينك</a:t>
            </a:r>
            <a:r>
              <a:rPr lang="ar-EG" sz="6600" b="1" dirty="0"/>
              <a:t> أيها الأب </a:t>
            </a:r>
          </a:p>
          <a:p>
            <a:pPr algn="ctr" rtl="1"/>
            <a:r>
              <a:rPr lang="ar-EG" sz="6600" b="1" dirty="0"/>
              <a:t>لأنك باركتنا )2</a:t>
            </a:r>
          </a:p>
          <a:p>
            <a:pPr algn="ctr" rtl="1"/>
            <a:r>
              <a:rPr lang="ar-EG" sz="6600" b="1" dirty="0"/>
              <a:t>بكل بركة روحية </a:t>
            </a:r>
          </a:p>
          <a:p>
            <a:pPr algn="ctr" rtl="1"/>
            <a:r>
              <a:rPr lang="ar-EG" sz="6600" b="1" dirty="0"/>
              <a:t>في </a:t>
            </a:r>
            <a:r>
              <a:rPr lang="ar-EG" sz="6600" b="1" dirty="0" err="1"/>
              <a:t>السمويات</a:t>
            </a:r>
            <a:r>
              <a:rPr lang="ar-EG" sz="6600" b="1" dirty="0"/>
              <a:t> </a:t>
            </a:r>
          </a:p>
          <a:p>
            <a:pPr algn="ctr" rtl="1"/>
            <a:r>
              <a:rPr lang="ar-EG" sz="6600" b="1" dirty="0"/>
              <a:t>في المسيح الكل لنا</a:t>
            </a:r>
          </a:p>
          <a:p>
            <a:pPr algn="ctr"/>
            <a:br>
              <a:rPr lang="ar-EG" sz="6600" b="1" dirty="0"/>
            </a:br>
            <a:endParaRPr lang="en-US" sz="66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11966"/>
            <a:ext cx="9982199" cy="92332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600" b="1" dirty="0"/>
              <a:t>4- </a:t>
            </a:r>
          </a:p>
          <a:p>
            <a:pPr algn="ctr" rtl="1"/>
            <a:r>
              <a:rPr lang="ar-EG" sz="6600" b="1" dirty="0"/>
              <a:t>( </a:t>
            </a:r>
            <a:r>
              <a:rPr lang="ar-EG" sz="6600" b="1" dirty="0" err="1"/>
              <a:t>شاكرينك</a:t>
            </a:r>
            <a:r>
              <a:rPr lang="ar-EG" sz="6600" b="1" dirty="0"/>
              <a:t> أيها الأب </a:t>
            </a:r>
          </a:p>
          <a:p>
            <a:pPr algn="ctr" rtl="1"/>
            <a:r>
              <a:rPr lang="ar-EG" sz="6600" b="1" dirty="0"/>
              <a:t>لأنك </a:t>
            </a:r>
            <a:r>
              <a:rPr lang="ar-EG" sz="6600" b="1" dirty="0" err="1"/>
              <a:t>إخترتنا</a:t>
            </a:r>
            <a:r>
              <a:rPr lang="ar-EG" sz="6600" b="1" dirty="0"/>
              <a:t> )2</a:t>
            </a:r>
          </a:p>
          <a:p>
            <a:pPr algn="ctr" rtl="1"/>
            <a:r>
              <a:rPr lang="ar-EG" sz="6600" b="1" dirty="0"/>
              <a:t>قبل تأسيس العالم </a:t>
            </a:r>
          </a:p>
          <a:p>
            <a:pPr algn="ctr" rtl="1"/>
            <a:r>
              <a:rPr lang="ar-EG" sz="6600" b="1" dirty="0"/>
              <a:t>لنكون قديسين </a:t>
            </a:r>
          </a:p>
          <a:p>
            <a:pPr algn="ctr" rtl="1"/>
            <a:r>
              <a:rPr lang="ar-EG" sz="6600" b="1" dirty="0"/>
              <a:t>في المحبوب أمامك</a:t>
            </a:r>
          </a:p>
          <a:p>
            <a:pPr algn="ctr" rtl="1"/>
            <a:endParaRPr lang="ar-EG" sz="6600" b="1" dirty="0"/>
          </a:p>
          <a:p>
            <a:pPr algn="ctr"/>
            <a:br>
              <a:rPr lang="ar-EG" sz="6600" b="1" dirty="0"/>
            </a:br>
            <a:endParaRPr lang="en-US" sz="66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76200"/>
            <a:ext cx="9982199" cy="82176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600" b="1" dirty="0"/>
              <a:t>5- </a:t>
            </a:r>
          </a:p>
          <a:p>
            <a:pPr algn="ctr" rtl="1"/>
            <a:r>
              <a:rPr lang="ar-EG" sz="6600" b="1" dirty="0"/>
              <a:t>( </a:t>
            </a:r>
            <a:r>
              <a:rPr lang="ar-EG" sz="6600" b="1" dirty="0" err="1"/>
              <a:t>شاكرينك</a:t>
            </a:r>
            <a:r>
              <a:rPr lang="ar-EG" sz="6600" b="1" dirty="0"/>
              <a:t> أيها الأب</a:t>
            </a:r>
          </a:p>
          <a:p>
            <a:pPr algn="ctr" rtl="1"/>
            <a:r>
              <a:rPr lang="ar-EG" sz="6600" b="1" dirty="0"/>
              <a:t> لأنك عينتنا )2</a:t>
            </a:r>
          </a:p>
          <a:p>
            <a:pPr algn="ctr" rtl="1"/>
            <a:r>
              <a:rPr lang="ar-EG" sz="6600" b="1" dirty="0"/>
              <a:t>بالتبني لنفسك </a:t>
            </a:r>
          </a:p>
          <a:p>
            <a:pPr algn="ctr" rtl="1"/>
            <a:r>
              <a:rPr lang="ar-EG" sz="6600" b="1" dirty="0"/>
              <a:t>كمسرتــــــــك</a:t>
            </a:r>
          </a:p>
          <a:p>
            <a:pPr algn="ctr" rtl="1"/>
            <a:r>
              <a:rPr lang="ar-EG" sz="6600" b="1" dirty="0"/>
              <a:t> بيسوع المسيح ربنا</a:t>
            </a:r>
          </a:p>
          <a:p>
            <a:pPr algn="ctr"/>
            <a:br>
              <a:rPr lang="ar-EG" sz="6600" b="1" dirty="0"/>
            </a:br>
            <a:endParaRPr lang="en-US" sz="66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11966"/>
            <a:ext cx="9982199" cy="92332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600" b="1" dirty="0"/>
              <a:t>6- </a:t>
            </a:r>
          </a:p>
          <a:p>
            <a:pPr algn="ctr" rtl="1"/>
            <a:r>
              <a:rPr lang="ar-EG" sz="6600" b="1" dirty="0"/>
              <a:t>( </a:t>
            </a:r>
            <a:r>
              <a:rPr lang="ar-EG" sz="6600" b="1" dirty="0" err="1"/>
              <a:t>شاكرينك</a:t>
            </a:r>
            <a:r>
              <a:rPr lang="ar-EG" sz="6600" b="1" dirty="0"/>
              <a:t> أيها الأب </a:t>
            </a:r>
          </a:p>
          <a:p>
            <a:pPr algn="ctr" rtl="1"/>
            <a:r>
              <a:rPr lang="ar-EG" sz="6600" b="1" dirty="0"/>
              <a:t>لأنك عرفتنا )2</a:t>
            </a:r>
          </a:p>
          <a:p>
            <a:pPr algn="ctr" rtl="1"/>
            <a:r>
              <a:rPr lang="ar-EG" sz="6600" b="1" dirty="0"/>
              <a:t>سر مشيئتك </a:t>
            </a:r>
          </a:p>
          <a:p>
            <a:pPr algn="ctr" rtl="1"/>
            <a:r>
              <a:rPr lang="ar-EG" sz="6600" b="1" dirty="0"/>
              <a:t>ومقاصدك لأجلنا</a:t>
            </a:r>
          </a:p>
          <a:p>
            <a:pPr algn="ctr" rtl="1"/>
            <a:r>
              <a:rPr lang="ar-EG" sz="6600" b="1" dirty="0"/>
              <a:t> في المسيح رجائنا</a:t>
            </a:r>
          </a:p>
          <a:p>
            <a:pPr algn="ctr" rtl="1"/>
            <a:endParaRPr lang="ar-EG" sz="6600" b="1" dirty="0"/>
          </a:p>
          <a:p>
            <a:pPr algn="ctr"/>
            <a:br>
              <a:rPr lang="ar-EG" sz="6600" b="1" dirty="0"/>
            </a:br>
            <a:endParaRPr lang="en-US" sz="66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11966"/>
            <a:ext cx="9982199" cy="82176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600" b="1" dirty="0"/>
              <a:t>7- </a:t>
            </a:r>
          </a:p>
          <a:p>
            <a:pPr algn="ctr" rtl="1"/>
            <a:r>
              <a:rPr lang="ar-EG" sz="6600" b="1" dirty="0"/>
              <a:t>( </a:t>
            </a:r>
            <a:r>
              <a:rPr lang="ar-EG" sz="6600" b="1" dirty="0" err="1"/>
              <a:t>شاكرينك</a:t>
            </a:r>
            <a:r>
              <a:rPr lang="ar-EG" sz="6600" b="1" dirty="0"/>
              <a:t> أيها </a:t>
            </a:r>
          </a:p>
          <a:p>
            <a:pPr algn="ctr" rtl="1"/>
            <a:r>
              <a:rPr lang="ar-EG" sz="6600" b="1" dirty="0"/>
              <a:t>لأنك أعطيتنا )2</a:t>
            </a:r>
          </a:p>
          <a:p>
            <a:pPr algn="ctr" rtl="1"/>
            <a:r>
              <a:rPr lang="ar-EG" sz="6600" b="1" dirty="0"/>
              <a:t>من لا يعبر عنه أبداً</a:t>
            </a:r>
          </a:p>
          <a:p>
            <a:pPr algn="ctr" rtl="1"/>
            <a:r>
              <a:rPr lang="ar-EG" sz="6600" b="1"/>
              <a:t> كعطيـــــــــــة</a:t>
            </a:r>
            <a:endParaRPr lang="ar-EG" sz="6600" b="1" dirty="0"/>
          </a:p>
          <a:p>
            <a:pPr algn="ctr" rtl="1"/>
            <a:r>
              <a:rPr lang="ar-EG" sz="6600" b="1" dirty="0"/>
              <a:t> شخص </a:t>
            </a:r>
            <a:r>
              <a:rPr lang="ar-EG" sz="6600" b="1" dirty="0" err="1"/>
              <a:t>الفادي</a:t>
            </a:r>
            <a:r>
              <a:rPr lang="ar-EG" sz="6600" b="1" dirty="0"/>
              <a:t> مخلصنا</a:t>
            </a:r>
          </a:p>
          <a:p>
            <a:pPr algn="ctr"/>
            <a:br>
              <a:rPr lang="ar-EG" sz="6600" b="1" dirty="0"/>
            </a:br>
            <a:endParaRPr lang="en-US" sz="66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2169</TotalTime>
  <Words>136</Words>
  <Application>Microsoft Office PowerPoint</Application>
  <PresentationFormat>عرض على الشاشة (4:3)</PresentationFormat>
  <Paragraphs>54</Paragraphs>
  <Slides>9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2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352</cp:revision>
  <dcterms:created xsi:type="dcterms:W3CDTF">2021-12-07T14:30:00Z</dcterms:created>
  <dcterms:modified xsi:type="dcterms:W3CDTF">2024-08-12T11:30:59Z</dcterms:modified>
</cp:coreProperties>
</file>