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24" r:id="rId3"/>
    <p:sldId id="325" r:id="rId4"/>
    <p:sldId id="327" r:id="rId5"/>
    <p:sldId id="329" r:id="rId6"/>
    <p:sldId id="330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4"/>
            <p14:sldId id="325"/>
            <p14:sldId id="327"/>
            <p14:sldId id="329"/>
            <p14:sldId id="33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93" d="100"/>
          <a:sy n="93" d="100"/>
        </p:scale>
        <p:origin x="16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شامخ لا يحني رأسي أيُّ ضيق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</a:t>
            </a:r>
            <a:r>
              <a:rPr lang="ar-EG" sz="36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شَامِخٌ لا يُحني رَأسِــي أيُّ ضِيقِ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رَافِعٌ عَيْنــــــي إلى اللهِ الحَقِيقــــــــي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طـــــالِبٌ مِنهُ نَجَاتــــي في الطَّريقِ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وَاِنتِصَارِ الرُّوحِ في الضِّيقِ المُحِيقِ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إنَّــــهُ نوري خَلاصِـــــي وَصَدِيقـي</a:t>
            </a:r>
          </a:p>
          <a:p>
            <a:pPr rtl="1"/>
            <a:br>
              <a:rPr kumimoji="0" lang="es-ES" sz="105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shamekhon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la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yohni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raasi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ayyo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Deeqi</a:t>
            </a:r>
            <a:b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rafeaon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aayni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allahi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haqiqi</a:t>
            </a:r>
            <a:b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talebon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menho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najati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fil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ttareeqi</a:t>
            </a:r>
            <a:b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wanteSari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rrohi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fil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DDeeqi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moheeqi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ennaho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nori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khalaSi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Sadeeqi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lang="ar-EG" sz="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No troubles will hurt me, I lift my head to the real God asking Him </a:t>
            </a:r>
          </a:p>
          <a:p>
            <a:pPr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 save me and for victory of the spirit during tight situations.</a:t>
            </a:r>
          </a:p>
          <a:p>
            <a:pPr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He is my light, my salvation and my friend.</a:t>
            </a: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840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ناظِرٌ لِلفَوْقِ في عَليَا السَّمَاءِ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صَابِرٌ لِلَّهِ عِزِّي وَعَزَائـــــــــي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مُؤمِـــــنٌ باللهِ في كُـــلِّ بَــــلاءِ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إنَّهُ في رِفقَتـــي غَوْثـي ضِيَائي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وَمُعِينــــي كُلَّ حِينٍ وَرَجَـــائي</a:t>
            </a:r>
          </a:p>
          <a:p>
            <a:pPr rtl="1"/>
            <a:br>
              <a:rPr kumimoji="0" lang="ar-EG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nazeron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fawqi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aalia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assamaai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Saberon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lellahi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aezzi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aazaai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moamenon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bellahis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balaai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ennaho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refqati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ghawthi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Diaai</a:t>
            </a:r>
            <a:b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moaeeni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heenen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rajaai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look at heaven waiting for God, my might and </a:t>
            </a:r>
          </a:p>
          <a:p>
            <a:pPr rtl="1"/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confident in Him to come and save me. He is my hope.</a:t>
            </a:r>
            <a:endParaRPr kumimoji="0" lang="ar-EG" sz="2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4983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</a:t>
            </a:r>
            <a:r>
              <a:rPr lang="ar-EG" sz="36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وَرَجَائي في إلَهي لَيْسَ يَخجَل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حُبُّــــــــهُ قد فَـــاضَ وَأنا مُظَلَّل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عَمِلَ الصُّلـحَ وَما أبهَـــــاهُ يَعمَل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بالدَّمِ الغَـالي مَحَـــا إثمي وَغَسَّل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كيفَ بَعدَ الغُسلِ لا يَرعَى وَيَكفَل</a:t>
            </a:r>
          </a:p>
          <a:p>
            <a:pPr rtl="1"/>
            <a:b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rajaai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ahi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laysa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yakhjal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hobboho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qad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faDa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ana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mozallal</a:t>
            </a:r>
            <a:b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aamela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SSolha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abhaho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yaamal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bel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ddami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ghali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maha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ethmi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ghassal</a:t>
            </a:r>
            <a:b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kayfa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baada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ghosli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la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yaraa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yakfal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My hope in God is strong, I am in His shelter. </a:t>
            </a:r>
          </a:p>
          <a:p>
            <a:pPr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 did the reconciliation and washed my sins by His </a:t>
            </a:r>
          </a:p>
          <a:p>
            <a:pPr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precious blood and He continues to support me.</a:t>
            </a: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8964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</a:t>
            </a:r>
            <a:r>
              <a:rPr lang="ar-EG" sz="36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بَعدَ طولِ اللَّيْلِ لابُدَّ نَهَـــارُ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وَالقِيَامَـــــةُ بَعدَ مَوْتٍ اِنتِصَارُ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إنَّهُ سِرُّ الوُجُــودِ وَالمَنَــــــارُ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وَشَفِيعِـي كُلَّمَا الأعدَاءُ ثارُوا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ضَــامِنٌ لِلعَهدِ في يَدِهِ القَرَارُ</a:t>
            </a:r>
          </a:p>
          <a:p>
            <a:pPr rtl="1"/>
            <a:br>
              <a:rPr kumimoji="0" lang="ar-EG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baada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toli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layli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labodda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naharo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qiamato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baada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mawten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ente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aro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ennaho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serro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wojodi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manaro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shafiai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kollama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aadaao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tharo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Damenon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aahdi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yadehi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qararo</a:t>
            </a:r>
            <a:endParaRPr kumimoji="0" lang="ar-EG" sz="2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Morning is coming after the long night and the victory of </a:t>
            </a:r>
          </a:p>
          <a:p>
            <a:pPr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 resurrection after death. He is the light of existence,</a:t>
            </a:r>
          </a:p>
          <a:p>
            <a:pPr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and my advocate against fierce enemies and He keeps His promises.</a:t>
            </a: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08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5-</a:t>
            </a:r>
            <a:r>
              <a:rPr lang="ar-EG" sz="36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نفسي فِيهِ اِستَريحي فَهوَ رَبِّي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رَاحَتـــي فِيهِ وَما يَرجُــــوهُ قلبي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اِجلِسِــــي في حَضرَةِ اللهِ المُحِبِّ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هُدُوءٍ وَطَمَــــــــانٍ مَستَحَبِّ</a:t>
            </a:r>
            <a:b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يَقينِ حَبِّـــــهِ أُعطِيـــــهِ حُبِّي</a:t>
            </a:r>
          </a:p>
          <a:p>
            <a:pPr rtl="1"/>
            <a:br>
              <a:rPr kumimoji="0" lang="ar-EG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nafsi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estareehi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fahoa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rabbi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rahati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ma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yarjoho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qalbi</a:t>
            </a:r>
            <a:b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ejlesi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haDrati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ellahi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mohebbi</a:t>
            </a:r>
            <a:br>
              <a:rPr kumimoji="0" lang="ar-EG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hodoaen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tamanen</a:t>
            </a:r>
            <a:r>
              <a:rPr kumimoji="0" lang="es-E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mostahabbi</a:t>
            </a:r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yaqeeni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hobbehi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oateehi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hobbi</a:t>
            </a:r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rest in my Lord, he is my comfort. I sit in His </a:t>
            </a:r>
          </a:p>
          <a:p>
            <a:pPr rtl="1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presence in pure peace. I trust His love and I love him.</a:t>
            </a:r>
            <a:endParaRPr kumimoji="0" lang="ar-EG" sz="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991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5267</TotalTime>
  <Words>502</Words>
  <Application>Microsoft Office PowerPoint</Application>
  <PresentationFormat>عرض على الشاشة (4:3)</PresentationFormat>
  <Paragraphs>25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529</cp:revision>
  <dcterms:created xsi:type="dcterms:W3CDTF">2021-12-07T14:30:00Z</dcterms:created>
  <dcterms:modified xsi:type="dcterms:W3CDTF">2025-02-15T08:22:48Z</dcterms:modified>
</cp:coreProperties>
</file>