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428" r:id="rId3"/>
    <p:sldId id="430" r:id="rId4"/>
    <p:sldId id="431" r:id="rId5"/>
    <p:sldId id="432" r:id="rId6"/>
    <p:sldId id="435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30"/>
            <p14:sldId id="431"/>
            <p14:sldId id="432"/>
            <p14:sldId id="43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32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6600" b="1" dirty="0"/>
              <a:t>شامخ لا يحني رأسي أي ضيق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1006019"/>
            <a:ext cx="998219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6000" b="1" dirty="0"/>
              <a:t>شامخٌ لا يحني رأسي أي ضيق</a:t>
            </a:r>
            <a:r>
              <a:rPr lang="ar-SA" sz="6000" dirty="0"/>
              <a:t> </a:t>
            </a:r>
            <a:endParaRPr lang="en-US" sz="6000" dirty="0"/>
          </a:p>
          <a:p>
            <a:pPr algn="ctr"/>
            <a:r>
              <a:rPr lang="ar-SA" sz="6000" b="1" dirty="0"/>
              <a:t>رافعٌ عيني إلى الله الحقيقِ</a:t>
            </a:r>
            <a:r>
              <a:rPr lang="ar-EG" sz="6000" b="1" dirty="0"/>
              <a:t>ي</a:t>
            </a:r>
            <a:endParaRPr lang="en-US" sz="6000" b="1" dirty="0"/>
          </a:p>
          <a:p>
            <a:pPr algn="ctr"/>
            <a:r>
              <a:rPr lang="ar-SA" sz="6000" b="1" dirty="0"/>
              <a:t>طالبٌ منه نجاتي في الطريق</a:t>
            </a:r>
            <a:r>
              <a:rPr lang="ar-SA" sz="6000" dirty="0"/>
              <a:t> </a:t>
            </a:r>
            <a:endParaRPr lang="en-US" sz="6000" dirty="0"/>
          </a:p>
          <a:p>
            <a:pPr algn="ctr"/>
            <a:r>
              <a:rPr lang="en-CA" sz="6000" dirty="0"/>
              <a:t> </a:t>
            </a:r>
            <a:r>
              <a:rPr lang="ar-SA" sz="6000" b="1" dirty="0"/>
              <a:t>وانتصار الروح في الضيق </a:t>
            </a:r>
            <a:r>
              <a:rPr lang="ar-SA" sz="6000" b="1" dirty="0" err="1"/>
              <a:t>المحيِق</a:t>
            </a:r>
            <a:endParaRPr lang="en-US" sz="6000" b="1" dirty="0"/>
          </a:p>
          <a:p>
            <a:pPr algn="ctr"/>
            <a:r>
              <a:rPr lang="ar-SA" sz="6000" b="1" dirty="0"/>
              <a:t>إنه نوري خلاصي </a:t>
            </a:r>
            <a:r>
              <a:rPr lang="ar-SA" sz="6000" b="1" dirty="0" err="1"/>
              <a:t>و</a:t>
            </a:r>
            <a:r>
              <a:rPr lang="ar-SA" sz="6000" b="1" dirty="0"/>
              <a:t> صديقي</a:t>
            </a:r>
            <a:endParaRPr lang="en-US" sz="6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595491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6600" b="1" dirty="0"/>
              <a:t>ناظرٌ </a:t>
            </a:r>
            <a:r>
              <a:rPr lang="ar-SA" sz="6600" b="1" dirty="0" err="1"/>
              <a:t>للفوق</a:t>
            </a:r>
            <a:r>
              <a:rPr lang="ar-SA" sz="6600" b="1" dirty="0"/>
              <a:t> في عليا السماء </a:t>
            </a:r>
            <a:endParaRPr lang="en-US" sz="6600" b="1" dirty="0"/>
          </a:p>
          <a:p>
            <a:pPr algn="ctr"/>
            <a:r>
              <a:rPr lang="ar-SA" sz="6600" b="1" dirty="0"/>
              <a:t>صابرٌ لله عزي </a:t>
            </a:r>
            <a:r>
              <a:rPr lang="ar-SA" sz="6600" b="1" dirty="0" err="1"/>
              <a:t>و</a:t>
            </a:r>
            <a:r>
              <a:rPr lang="ar-SA" sz="6600" b="1" dirty="0"/>
              <a:t> عزائي</a:t>
            </a:r>
            <a:endParaRPr lang="en-US" sz="6600" b="1" dirty="0"/>
          </a:p>
          <a:p>
            <a:pPr algn="ctr"/>
            <a:r>
              <a:rPr lang="ar-SA" sz="6600" b="1" dirty="0"/>
              <a:t>مؤمنٌ بالله في كل بلاء </a:t>
            </a:r>
            <a:endParaRPr lang="ar-EG" sz="6600" b="1" dirty="0"/>
          </a:p>
          <a:p>
            <a:pPr algn="ctr"/>
            <a:r>
              <a:rPr lang="ar-SA" sz="6600" b="1" dirty="0"/>
              <a:t>إنه في رفقتي غوثي ضيائي</a:t>
            </a:r>
            <a:endParaRPr lang="en-US" sz="6600" b="1" dirty="0"/>
          </a:p>
          <a:p>
            <a:pPr algn="ctr"/>
            <a:r>
              <a:rPr lang="en-CA" sz="6000" b="1" dirty="0"/>
              <a:t> </a:t>
            </a:r>
            <a:r>
              <a:rPr lang="ar-SA" sz="6600" b="1" dirty="0"/>
              <a:t>ومعيني كل حين </a:t>
            </a:r>
            <a:r>
              <a:rPr lang="ar-SA" sz="6600" b="1" dirty="0" err="1"/>
              <a:t>و</a:t>
            </a:r>
            <a:r>
              <a:rPr lang="ar-SA" sz="6600" b="1" dirty="0"/>
              <a:t> رجائي</a:t>
            </a:r>
            <a:endParaRPr lang="en-US" sz="6600" b="1" dirty="0"/>
          </a:p>
          <a:p>
            <a:pPr algn="ctr"/>
            <a:endParaRPr 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1006019"/>
            <a:ext cx="998219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6000" dirty="0"/>
              <a:t> </a:t>
            </a:r>
            <a:r>
              <a:rPr lang="ar-SA" sz="6000" b="1" dirty="0"/>
              <a:t>ورجائي في إلهي ليس يخجل</a:t>
            </a:r>
            <a:r>
              <a:rPr lang="ar-SA" sz="6000" dirty="0"/>
              <a:t> </a:t>
            </a:r>
            <a:endParaRPr lang="en-US" sz="6000" dirty="0"/>
          </a:p>
          <a:p>
            <a:pPr algn="ctr"/>
            <a:r>
              <a:rPr lang="ar-SA" sz="6000" b="1" dirty="0"/>
              <a:t>حبه قد فاض لي </a:t>
            </a:r>
            <a:r>
              <a:rPr lang="ar-SA" sz="6000" b="1" dirty="0" err="1"/>
              <a:t>و</a:t>
            </a:r>
            <a:r>
              <a:rPr lang="ar-SA" sz="6000" b="1" dirty="0"/>
              <a:t> أنا مضلل</a:t>
            </a:r>
            <a:endParaRPr lang="en-US" sz="6000" b="1" dirty="0"/>
          </a:p>
          <a:p>
            <a:pPr algn="ctr"/>
            <a:r>
              <a:rPr lang="ar-SA" sz="6000" b="1" dirty="0"/>
              <a:t>عمل الصلح </a:t>
            </a:r>
            <a:r>
              <a:rPr lang="ar-SA" sz="6000" b="1" dirty="0" err="1"/>
              <a:t>و</a:t>
            </a:r>
            <a:r>
              <a:rPr lang="ar-SA" sz="6000" b="1" dirty="0"/>
              <a:t> ما أبهاه يعمل</a:t>
            </a:r>
            <a:endParaRPr lang="en-US" sz="6000" dirty="0"/>
          </a:p>
          <a:p>
            <a:pPr algn="ctr"/>
            <a:r>
              <a:rPr lang="ar-SA" sz="6000" dirty="0"/>
              <a:t> </a:t>
            </a:r>
            <a:r>
              <a:rPr lang="ar-SA" sz="6000" b="1" dirty="0"/>
              <a:t>بالدم الغالي محا إثمي </a:t>
            </a:r>
            <a:r>
              <a:rPr lang="ar-SA" sz="6000" b="1" dirty="0" err="1"/>
              <a:t>و</a:t>
            </a:r>
            <a:r>
              <a:rPr lang="ar-SA" sz="6000" b="1" dirty="0"/>
              <a:t> غسل</a:t>
            </a:r>
            <a:endParaRPr lang="en-US" sz="6000" b="1" dirty="0"/>
          </a:p>
          <a:p>
            <a:pPr algn="ctr"/>
            <a:r>
              <a:rPr lang="ar-SA" sz="6000" b="1" dirty="0"/>
              <a:t>كيف بعد الغُسل لا يرعى  ويكفل</a:t>
            </a:r>
            <a:endParaRPr lang="en-US" sz="60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772954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6600" b="1" dirty="0"/>
              <a:t>بعد طول الليل لا بد نهارُ</a:t>
            </a:r>
            <a:r>
              <a:rPr lang="ar-SA" sz="6600" dirty="0"/>
              <a:t> </a:t>
            </a:r>
            <a:endParaRPr lang="en-US" sz="6600" dirty="0"/>
          </a:p>
          <a:p>
            <a:pPr algn="ctr"/>
            <a:r>
              <a:rPr lang="en-CA" sz="6600" dirty="0"/>
              <a:t> </a:t>
            </a:r>
            <a:r>
              <a:rPr lang="ar-SA" sz="6600" b="1" dirty="0"/>
              <a:t>والقيامة بعد موتٍ انتصارُ</a:t>
            </a:r>
            <a:endParaRPr lang="en-US" sz="6600" b="1" dirty="0"/>
          </a:p>
          <a:p>
            <a:pPr algn="ctr"/>
            <a:r>
              <a:rPr lang="ar-SA" sz="6600" b="1" dirty="0"/>
              <a:t>إنه سر الوجود </a:t>
            </a:r>
            <a:r>
              <a:rPr lang="ar-SA" sz="6600" b="1" dirty="0" err="1"/>
              <a:t>و</a:t>
            </a:r>
            <a:r>
              <a:rPr lang="ar-SA" sz="6600" b="1" dirty="0"/>
              <a:t> المنار</a:t>
            </a:r>
            <a:r>
              <a:rPr lang="ar-SA" sz="6600" dirty="0"/>
              <a:t> </a:t>
            </a:r>
            <a:endParaRPr lang="en-US" sz="6600" dirty="0"/>
          </a:p>
          <a:p>
            <a:pPr algn="ctr"/>
            <a:r>
              <a:rPr lang="en-CA" sz="6600" dirty="0"/>
              <a:t> </a:t>
            </a:r>
            <a:r>
              <a:rPr lang="ar-SA" sz="6600" b="1" dirty="0"/>
              <a:t>وشفيعي كلما الأعداء ثاروا</a:t>
            </a:r>
            <a:endParaRPr lang="en-US" sz="6600" b="1" dirty="0"/>
          </a:p>
          <a:p>
            <a:pPr algn="ctr"/>
            <a:r>
              <a:rPr lang="ar-SA" sz="6600" b="1" dirty="0"/>
              <a:t>ضامن </a:t>
            </a:r>
            <a:r>
              <a:rPr lang="ar-SA" sz="6600" b="1" dirty="0" err="1"/>
              <a:t>لى</a:t>
            </a:r>
            <a:r>
              <a:rPr lang="ar-SA" sz="6600" b="1" dirty="0"/>
              <a:t> العهد صاحب القرار</a:t>
            </a:r>
            <a:endParaRPr lang="en-US" sz="66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849154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6600" b="1" dirty="0"/>
              <a:t>نفسي فيه استريحي  فهو ربي</a:t>
            </a:r>
            <a:endParaRPr lang="en-US" sz="6600" dirty="0"/>
          </a:p>
          <a:p>
            <a:pPr algn="ctr"/>
            <a:r>
              <a:rPr lang="ar-SA" sz="6600" b="1" dirty="0"/>
              <a:t>راحتي فيه </a:t>
            </a:r>
            <a:r>
              <a:rPr lang="ar-SA" sz="6600" b="1" dirty="0" err="1"/>
              <a:t>و</a:t>
            </a:r>
            <a:r>
              <a:rPr lang="ar-SA" sz="6600" b="1" dirty="0"/>
              <a:t> ما يرجوه قلبي</a:t>
            </a:r>
            <a:endParaRPr lang="en-US" sz="6600" b="1" dirty="0"/>
          </a:p>
          <a:p>
            <a:pPr algn="ctr"/>
            <a:r>
              <a:rPr lang="ar-SA" sz="6600" b="1" dirty="0"/>
              <a:t>اجلسي في حضرةِ الله المحب</a:t>
            </a:r>
            <a:r>
              <a:rPr lang="ar-SA" sz="6600" dirty="0"/>
              <a:t> </a:t>
            </a:r>
            <a:endParaRPr lang="en-US" sz="6600" dirty="0"/>
          </a:p>
          <a:p>
            <a:pPr algn="ctr"/>
            <a:r>
              <a:rPr lang="ar-SA" sz="6600" b="1" dirty="0"/>
              <a:t>في هدوء </a:t>
            </a:r>
            <a:r>
              <a:rPr lang="ar-SA" sz="6600" b="1" dirty="0" err="1"/>
              <a:t>و</a:t>
            </a:r>
            <a:r>
              <a:rPr lang="ar-SA" sz="6600" b="1" dirty="0"/>
              <a:t> </a:t>
            </a:r>
            <a:r>
              <a:rPr lang="ar-SA" sz="6600" b="1" dirty="0" err="1"/>
              <a:t>طمان</a:t>
            </a:r>
            <a:r>
              <a:rPr lang="ar-SA" sz="6600" b="1" dirty="0"/>
              <a:t> مستحب</a:t>
            </a:r>
            <a:endParaRPr lang="en-US" sz="6600" b="1" dirty="0"/>
          </a:p>
          <a:p>
            <a:pPr algn="ctr"/>
            <a:r>
              <a:rPr lang="ar-SA" sz="6600" b="1" dirty="0"/>
              <a:t>في يقين حبه أعطيه </a:t>
            </a:r>
            <a:r>
              <a:rPr lang="ar-SA" sz="6600" b="1" dirty="0" err="1"/>
              <a:t>حبى</a:t>
            </a:r>
            <a:endParaRPr lang="en-US" sz="66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2171</TotalTime>
  <Words>145</Words>
  <Application>Microsoft Office PowerPoint</Application>
  <PresentationFormat>عرض على الشاشة (4:3)</PresentationFormat>
  <Paragraphs>27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353</cp:revision>
  <dcterms:created xsi:type="dcterms:W3CDTF">2021-12-07T14:30:00Z</dcterms:created>
  <dcterms:modified xsi:type="dcterms:W3CDTF">2024-08-12T11:33:19Z</dcterms:modified>
</cp:coreProperties>
</file>