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30" r:id="rId4"/>
    <p:sldId id="431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شايف</a:t>
            </a:r>
            <a:r>
              <a:rPr lang="ar-EG" sz="7200" b="1" dirty="0"/>
              <a:t> نور الشمس </a:t>
            </a:r>
            <a:r>
              <a:rPr lang="ar-EG" sz="7200" b="1" dirty="0" err="1"/>
              <a:t>إزاي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/>
              <a:t>شايف</a:t>
            </a:r>
            <a:r>
              <a:rPr lang="ar-SA" sz="7200" b="1" dirty="0"/>
              <a:t> نور الشمس </a:t>
            </a:r>
            <a:r>
              <a:rPr lang="ar-EG" sz="7200" b="1" dirty="0"/>
              <a:t>إ</a:t>
            </a:r>
            <a:r>
              <a:rPr lang="ar-SA" sz="7200" b="1" dirty="0"/>
              <a:t>زاي</a:t>
            </a:r>
          </a:p>
          <a:p>
            <a:pPr algn="ctr" rtl="1"/>
            <a:r>
              <a:rPr lang="ar-SA" sz="7200" b="1" dirty="0"/>
              <a:t>مالي الكون في كل مكان</a:t>
            </a:r>
          </a:p>
          <a:p>
            <a:pPr algn="ctr" rtl="1"/>
            <a:r>
              <a:rPr lang="ar-SA" sz="7200" b="1" dirty="0"/>
              <a:t>وسط العالم راح أخليك</a:t>
            </a:r>
          </a:p>
          <a:p>
            <a:pPr algn="ctr" rtl="1"/>
            <a:r>
              <a:rPr lang="ar-SA" sz="7200" b="1" dirty="0" err="1"/>
              <a:t>تسطع</a:t>
            </a:r>
            <a:r>
              <a:rPr lang="ar-SA" sz="7200" b="1" dirty="0"/>
              <a:t> </a:t>
            </a:r>
            <a:r>
              <a:rPr lang="ar-SA" sz="7200" b="1" dirty="0" err="1"/>
              <a:t>زي</a:t>
            </a:r>
            <a:r>
              <a:rPr lang="ar-SA" sz="7200" b="1" dirty="0"/>
              <a:t> الشمس تمام</a:t>
            </a:r>
          </a:p>
          <a:p>
            <a:pPr algn="ctr"/>
            <a:br>
              <a:rPr lang="ar-SA" sz="7200" b="1" dirty="0"/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84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/>
              <a:t>رايح</a:t>
            </a:r>
            <a:r>
              <a:rPr lang="ar-SA" sz="7200" b="1" dirty="0"/>
              <a:t> أعمل </a:t>
            </a:r>
            <a:r>
              <a:rPr lang="ar-SA" sz="7200" b="1" dirty="0" err="1"/>
              <a:t>بيك</a:t>
            </a:r>
            <a:r>
              <a:rPr lang="ar-SA" sz="7200" b="1" dirty="0"/>
              <a:t> أعمال</a:t>
            </a:r>
          </a:p>
          <a:p>
            <a:pPr algn="ctr" rtl="1"/>
            <a:r>
              <a:rPr lang="ar-SA" sz="7200" b="1" dirty="0"/>
              <a:t>وتصبح راجل في الإيمان</a:t>
            </a:r>
          </a:p>
          <a:p>
            <a:pPr algn="ctr" rtl="1"/>
            <a:r>
              <a:rPr lang="ar-SA" sz="7200" b="1" dirty="0"/>
              <a:t>وأملا حياتك مني محبة</a:t>
            </a:r>
          </a:p>
          <a:p>
            <a:pPr algn="ctr" rtl="1"/>
            <a:r>
              <a:rPr lang="ar-SA" sz="7200" b="1" dirty="0" err="1"/>
              <a:t>علشان</a:t>
            </a:r>
            <a:r>
              <a:rPr lang="ar-SA" sz="7200" b="1" dirty="0"/>
              <a:t> تبعد أي خصام</a:t>
            </a:r>
          </a:p>
          <a:p>
            <a:pPr algn="ctr"/>
            <a:br>
              <a:rPr lang="ar-SA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08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بس بشرط تعالى لحضني</a:t>
            </a:r>
          </a:p>
          <a:p>
            <a:pPr algn="ctr" rtl="1"/>
            <a:r>
              <a:rPr lang="ar-SA" sz="7200" b="1" dirty="0"/>
              <a:t>وسلم قلبك لي كمان</a:t>
            </a:r>
          </a:p>
          <a:p>
            <a:pPr algn="ctr" rtl="1"/>
            <a:r>
              <a:rPr lang="ar-SA" sz="7200" b="1" dirty="0" err="1"/>
              <a:t>علشان</a:t>
            </a:r>
            <a:r>
              <a:rPr lang="ar-SA" sz="7200" b="1" dirty="0"/>
              <a:t> تبقى </a:t>
            </a:r>
            <a:r>
              <a:rPr lang="ar-SA" sz="7200" b="1" dirty="0" err="1"/>
              <a:t>زي</a:t>
            </a:r>
            <a:r>
              <a:rPr lang="ar-SA" sz="7200" b="1" dirty="0"/>
              <a:t> تمام</a:t>
            </a:r>
          </a:p>
          <a:p>
            <a:pPr algn="ctr" rtl="1"/>
            <a:r>
              <a:rPr lang="ar-SA" sz="7200" b="1" dirty="0" err="1"/>
              <a:t>علشان</a:t>
            </a:r>
            <a:r>
              <a:rPr lang="ar-SA" sz="7200" b="1" dirty="0"/>
              <a:t> تبقى </a:t>
            </a:r>
            <a:r>
              <a:rPr lang="ar-SA" sz="7200" b="1" dirty="0" err="1"/>
              <a:t>زي</a:t>
            </a:r>
            <a:r>
              <a:rPr lang="ar-SA" sz="7200" b="1" dirty="0"/>
              <a:t> تمام</a:t>
            </a:r>
          </a:p>
          <a:p>
            <a:pPr algn="ctr"/>
            <a:br>
              <a:rPr lang="ar-SA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</TotalTime>
  <Words>58</Words>
  <Application>Microsoft Office PowerPoint</Application>
  <PresentationFormat>عرض على الشاشة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352</cp:revision>
  <dcterms:created xsi:type="dcterms:W3CDTF">2021-12-07T14:30:00Z</dcterms:created>
  <dcterms:modified xsi:type="dcterms:W3CDTF">2024-08-12T11:34:17Z</dcterms:modified>
</cp:coreProperties>
</file>