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30" r:id="rId4"/>
    <p:sldId id="431" r:id="rId5"/>
    <p:sldId id="432" r:id="rId6"/>
    <p:sldId id="433" r:id="rId7"/>
    <p:sldId id="434" r:id="rId8"/>
    <p:sldId id="435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431"/>
            <p14:sldId id="432"/>
            <p14:sldId id="433"/>
            <p14:sldId id="434"/>
            <p14:sldId id="43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1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شايلك</a:t>
            </a:r>
            <a:r>
              <a:rPr lang="ar-EG" sz="7200" b="1" dirty="0"/>
              <a:t> في قلبي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شايلك</a:t>
            </a:r>
            <a:r>
              <a:rPr lang="ar-EG" sz="7200" b="1" dirty="0">
                <a:solidFill>
                  <a:srgbClr val="00582A"/>
                </a:solidFill>
              </a:rPr>
              <a:t> في قلبي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أحلى أب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شايف</a:t>
            </a:r>
            <a:r>
              <a:rPr lang="ar-EG" sz="7200" b="1" dirty="0">
                <a:solidFill>
                  <a:srgbClr val="00582A"/>
                </a:solidFill>
              </a:rPr>
              <a:t> مكاني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 عينيك </a:t>
            </a:r>
            <a:r>
              <a:rPr lang="ar-EG" sz="7200" b="1" dirty="0" err="1">
                <a:solidFill>
                  <a:srgbClr val="00582A"/>
                </a:solidFill>
              </a:rPr>
              <a:t>يارب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 err="1"/>
              <a:t>مالقتش</a:t>
            </a:r>
            <a:r>
              <a:rPr lang="ar-EG" sz="7200" b="1" dirty="0"/>
              <a:t> غيرك </a:t>
            </a:r>
          </a:p>
          <a:p>
            <a:pPr algn="ctr" rtl="1"/>
            <a:r>
              <a:rPr lang="ar-EG" sz="7200" b="1" dirty="0"/>
              <a:t>في غناك وخيرك </a:t>
            </a:r>
          </a:p>
          <a:p>
            <a:pPr algn="ctr" rtl="1"/>
            <a:r>
              <a:rPr lang="ar-EG" sz="7200" b="1" dirty="0"/>
              <a:t>حنان ونيرك </a:t>
            </a:r>
          </a:p>
          <a:p>
            <a:pPr algn="ctr" rtl="1"/>
            <a:r>
              <a:rPr lang="ar-EG" sz="7200" b="1" dirty="0"/>
              <a:t>هين </a:t>
            </a:r>
            <a:r>
              <a:rPr lang="ar-EG" sz="7200" b="1" dirty="0" err="1"/>
              <a:t>يارب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820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شايلك</a:t>
            </a:r>
            <a:r>
              <a:rPr lang="ar-EG" sz="7200" b="1" dirty="0">
                <a:solidFill>
                  <a:srgbClr val="00582A"/>
                </a:solidFill>
              </a:rPr>
              <a:t> في قلبي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أحلى أب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شايف</a:t>
            </a:r>
            <a:r>
              <a:rPr lang="ar-EG" sz="7200" b="1" dirty="0">
                <a:solidFill>
                  <a:srgbClr val="00582A"/>
                </a:solidFill>
              </a:rPr>
              <a:t> مكاني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 عينيك </a:t>
            </a:r>
            <a:r>
              <a:rPr lang="ar-EG" sz="7200" b="1" dirty="0" err="1">
                <a:solidFill>
                  <a:srgbClr val="00582A"/>
                </a:solidFill>
              </a:rPr>
              <a:t>يارب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أحييت مماتي </a:t>
            </a:r>
          </a:p>
          <a:p>
            <a:pPr algn="ctr" rtl="1"/>
            <a:r>
              <a:rPr lang="ar-EG" sz="7200" b="1" dirty="0"/>
              <a:t>ومليت حياتي</a:t>
            </a:r>
            <a:br>
              <a:rPr lang="ar-EG" sz="7200" b="1" dirty="0"/>
            </a:br>
            <a:r>
              <a:rPr lang="ar-EG" sz="7200" b="1" dirty="0"/>
              <a:t>عمري اللي آتي </a:t>
            </a:r>
          </a:p>
          <a:p>
            <a:pPr algn="ctr" rtl="1"/>
            <a:r>
              <a:rPr lang="ar-EG" sz="7200" b="1" dirty="0"/>
              <a:t>ملكك </a:t>
            </a:r>
            <a:r>
              <a:rPr lang="ar-EG" sz="7200" b="1" dirty="0" err="1"/>
              <a:t>يارب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شايلك</a:t>
            </a:r>
            <a:r>
              <a:rPr lang="ar-EG" sz="7200" b="1" dirty="0">
                <a:solidFill>
                  <a:srgbClr val="00582A"/>
                </a:solidFill>
              </a:rPr>
              <a:t> في قلبي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أحلى أب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شايف</a:t>
            </a:r>
            <a:r>
              <a:rPr lang="ar-EG" sz="7200" b="1" dirty="0">
                <a:solidFill>
                  <a:srgbClr val="00582A"/>
                </a:solidFill>
              </a:rPr>
              <a:t> مكاني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 عينيك </a:t>
            </a:r>
            <a:r>
              <a:rPr lang="ar-EG" sz="7200" b="1" dirty="0" err="1">
                <a:solidFill>
                  <a:srgbClr val="00582A"/>
                </a:solidFill>
              </a:rPr>
              <a:t>يارب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 err="1"/>
              <a:t>وياك</a:t>
            </a:r>
            <a:r>
              <a:rPr lang="ar-EG" sz="7200" b="1" dirty="0"/>
              <a:t> زماني </a:t>
            </a:r>
          </a:p>
          <a:p>
            <a:pPr algn="ctr" rtl="1"/>
            <a:r>
              <a:rPr lang="ar-EG" sz="7200" b="1" dirty="0"/>
              <a:t>يطرح أغاني</a:t>
            </a:r>
            <a:br>
              <a:rPr lang="ar-EG" sz="7200" b="1" dirty="0"/>
            </a:br>
            <a:r>
              <a:rPr lang="ar-EG" sz="7200" b="1" dirty="0"/>
              <a:t>كل الأماني </a:t>
            </a:r>
          </a:p>
          <a:p>
            <a:pPr algn="ctr" rtl="1"/>
            <a:r>
              <a:rPr lang="ar-EG" sz="7200" b="1" dirty="0"/>
              <a:t>عندك </a:t>
            </a:r>
            <a:r>
              <a:rPr lang="ar-EG" sz="7200" b="1" dirty="0" err="1"/>
              <a:t>يارب</a:t>
            </a:r>
            <a:r>
              <a:rPr lang="ar-EG" sz="7200" b="1" dirty="0"/>
              <a:t> </a:t>
            </a:r>
            <a:br>
              <a:rPr lang="ar-EG" sz="7200" b="1" dirty="0"/>
            </a:br>
            <a:endParaRPr lang="en-US" sz="72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شايلك</a:t>
            </a:r>
            <a:r>
              <a:rPr lang="ar-EG" sz="7200" b="1" dirty="0">
                <a:solidFill>
                  <a:srgbClr val="00582A"/>
                </a:solidFill>
              </a:rPr>
              <a:t> في قلبي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أحلى أب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شايف</a:t>
            </a:r>
            <a:r>
              <a:rPr lang="ar-EG" sz="7200" b="1" dirty="0">
                <a:solidFill>
                  <a:srgbClr val="00582A"/>
                </a:solidFill>
              </a:rPr>
              <a:t> مكاني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في عينيك </a:t>
            </a:r>
            <a:r>
              <a:rPr lang="ar-EG" sz="7200" b="1" dirty="0" err="1">
                <a:solidFill>
                  <a:srgbClr val="00582A"/>
                </a:solidFill>
              </a:rPr>
              <a:t>يارب</a:t>
            </a: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</TotalTime>
  <Words>94</Words>
  <Application>Microsoft Office PowerPoint</Application>
  <PresentationFormat>عرض على الشاشة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352</cp:revision>
  <dcterms:created xsi:type="dcterms:W3CDTF">2021-12-07T14:30:00Z</dcterms:created>
  <dcterms:modified xsi:type="dcterms:W3CDTF">2024-08-12T11:48:43Z</dcterms:modified>
</cp:coreProperties>
</file>