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24" r:id="rId3"/>
    <p:sldId id="320" r:id="rId4"/>
    <p:sldId id="325" r:id="rId5"/>
    <p:sldId id="330" r:id="rId6"/>
    <p:sldId id="327" r:id="rId7"/>
    <p:sldId id="331" r:id="rId8"/>
    <p:sldId id="329" r:id="rId9"/>
    <p:sldId id="332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4"/>
            <p14:sldId id="320"/>
            <p14:sldId id="325"/>
            <p14:sldId id="330"/>
            <p14:sldId id="327"/>
            <p14:sldId id="331"/>
            <p14:sldId id="329"/>
            <p14:sldId id="33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>
      <p:cViewPr varScale="1">
        <p:scale>
          <a:sx n="93" d="100"/>
          <a:sy n="93" d="100"/>
        </p:scale>
        <p:origin x="163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شَخصُكَ كِفايَتي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239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</a:t>
            </a:r>
            <a:r>
              <a:rPr lang="ar-EG" sz="3200" b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شَخصُكَ كِفايَتي   فَرحَتـي وَقتَ الكُرُوب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حِضنُكَ حِمَايَتـــي   وَسطَ كُلِّ ذي الخُطُوب</a:t>
            </a:r>
          </a:p>
          <a:p>
            <a:pPr rtl="1"/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shakhSoka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kefayati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farhati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waqta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korob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heDnoka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hemayati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wasta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khotob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800" b="1" dirty="0">
              <a:solidFill>
                <a:prstClr val="black"/>
              </a:solidFill>
              <a:latin typeface="Calibri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You are enough for me. You are my joy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during tough times. Your chest is my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shelter during dangers.</a:t>
            </a:r>
            <a:endParaRPr kumimoji="0" lang="ar-EG" sz="7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40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أنتَ لي يا سَــــــــيِّدِي   مُنقِذي خِلِّي الوَفِي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حَتَّى إن ضَاقَ الزَّمَان   أنتَ رَبِّي ضَامِنـي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anta li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sayedi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monqethi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khelli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wafi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hatta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in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Daqa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zaman   anta rabbi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Dameni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Master, You are my Savior and best friend.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You give me safety during hard times.</a:t>
            </a:r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239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</a:t>
            </a:r>
            <a:r>
              <a:rPr lang="ar-EG" sz="2800" b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إن يَسُدْ في الأرضِ جُوع أنتَ تُشبِعُ مُهجَتي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يَومَ ضَعفي في الدُّمُوع   قُلتَ تَكفِي نِعمَتي</a:t>
            </a:r>
          </a:p>
          <a:p>
            <a:pPr rtl="1"/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yasod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fil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arDi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joa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anta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toshbea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mohjati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yawma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Daafi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ddomoa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qolta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takfi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neamati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900" b="1" dirty="0">
              <a:solidFill>
                <a:prstClr val="black"/>
              </a:solidFill>
              <a:latin typeface="Calibri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If hunger strikes the land, You fill me.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When I am weak and in tears, You say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“My grace is sufficient”.</a:t>
            </a:r>
            <a:endParaRPr kumimoji="0" lang="ar-EG" sz="6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0622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أنتَ لي يا سَــــــــيِّدِي   مُنقِذي خِلِّي الوَفِي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حَتَّى إن ضَاقَ الزَّمَان   أنتَ رَبِّي ضَامِنـي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anta li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sayedi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monqethi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khelli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wafi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hatta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in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Daqa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zaman   anta rabbi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Dameni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Master, You are my Savior and best friend.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You give me safety during hard times.</a:t>
            </a:r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4034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239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3-</a:t>
            </a:r>
            <a:r>
              <a:rPr lang="ar-EG" sz="2800" b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إن تزَحزَحَت الجبَالُ لا أخَافَ مِن شُرُور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أنتَ قُدُّوسٌ وَعَال   تَحمِلُ يَدُكَ الصُّخُور</a:t>
            </a:r>
          </a:p>
          <a:p>
            <a:pPr rtl="1"/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tazahzahat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jebalo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la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akhafo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men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shoror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anta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qoddoson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aal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tahmelo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yadoka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Sokhor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If mountains shake, I do not fear.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You are Holy, Almighty, You carry the mountains.</a:t>
            </a:r>
            <a:endParaRPr kumimoji="0" lang="ar-EG" sz="6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5929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أنتَ لي يا سَــــــــيِّدِي   مُنقِذي خِلِّي الوَفِي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حَتَّى إن ضَاقَ الزَّمَان   أنتَ رَبِّي ضَامِنـي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anta li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sayedi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monqethi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khelli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wafi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hatta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in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Daqa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zaman   anta rabbi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Dameni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Master, You are my Savior and best friend.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You give me safety during hard times.</a:t>
            </a:r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7413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239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4-</a:t>
            </a:r>
            <a:r>
              <a:rPr lang="ar-EG" sz="3600" b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  <a:p>
            <a:pPr rtl="1"/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حُبُّكَ صَارَ غِنوَتي   أحلَى ما في الحَيَاة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حِين تَخبُو قُوَّتِــــــــي   أعرِفُ فِيكَ النَّجَـاة</a:t>
            </a:r>
          </a:p>
          <a:p>
            <a:pPr rtl="1"/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hobboka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Sara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ghenwati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ahla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mafil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hayah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heena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takhbo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qoati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aarefo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fika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alnnajah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1000" b="1" dirty="0">
              <a:solidFill>
                <a:prstClr val="black"/>
              </a:solidFill>
              <a:latin typeface="Calibri"/>
            </a:endParaRPr>
          </a:p>
          <a:p>
            <a:pPr rtl="1"/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Your love became my song; best thing in life.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When I have no strength, I know You save me.</a:t>
            </a:r>
            <a:endParaRPr kumimoji="0" lang="ar-EG" sz="7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7319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أنتَ لي يا سَــــــــيِّدِي   مُنقِذي خِلِّي الوَفِي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حَتَّى إن ضَاقَ الزَّمَان   أنتَ رَبِّي ضَامِنـي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anta li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sayedi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monqethi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khelli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wafi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hatta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in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Daqa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zaman   anta rabbi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Dameni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Master, You are my Savior and best friend.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You give me safety during hard times.</a:t>
            </a:r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0406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5284</TotalTime>
  <Words>459</Words>
  <Application>Microsoft Office PowerPoint</Application>
  <PresentationFormat>عرض على الشاشة (4:3)</PresentationFormat>
  <Paragraphs>57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529</cp:revision>
  <dcterms:created xsi:type="dcterms:W3CDTF">2021-12-07T14:30:00Z</dcterms:created>
  <dcterms:modified xsi:type="dcterms:W3CDTF">2025-02-15T08:07:50Z</dcterms:modified>
</cp:coreProperties>
</file>