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30" r:id="rId3"/>
    <p:sldId id="428" r:id="rId4"/>
    <p:sldId id="431" r:id="rId5"/>
    <p:sldId id="432" r:id="rId6"/>
    <p:sldId id="433" r:id="rId7"/>
    <p:sldId id="434" r:id="rId8"/>
    <p:sldId id="435" r:id="rId9"/>
    <p:sldId id="43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30"/>
            <p14:sldId id="428"/>
            <p14:sldId id="431"/>
            <p14:sldId id="432"/>
            <p14:sldId id="433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شخصك كفايتي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ar-EG" sz="5400" b="1" dirty="0"/>
              <a:t>1- </a:t>
            </a:r>
            <a:endParaRPr lang="ar-EG" sz="7200" b="1" dirty="0"/>
          </a:p>
          <a:p>
            <a:pPr marL="342900" indent="-342900" algn="ctr"/>
            <a:r>
              <a:rPr lang="ar-EG" sz="7200" b="1" dirty="0"/>
              <a:t>(شخصك كفايتي </a:t>
            </a:r>
          </a:p>
          <a:p>
            <a:pPr marL="342900" indent="-342900" algn="ctr"/>
            <a:r>
              <a:rPr lang="ar-EG" sz="7200" b="1" dirty="0"/>
              <a:t>فرحتي وقت الكروب </a:t>
            </a:r>
          </a:p>
          <a:p>
            <a:pPr marL="342900" indent="-342900" algn="ctr"/>
            <a:r>
              <a:rPr lang="ar-EG" sz="7200" b="1" dirty="0"/>
              <a:t>حضنك حمايتي </a:t>
            </a:r>
          </a:p>
          <a:p>
            <a:pPr marL="342900" indent="-342900" algn="ctr"/>
            <a:r>
              <a:rPr lang="ar-EG" sz="7200" b="1" dirty="0"/>
              <a:t>وسط كل ذي الحروب)2</a:t>
            </a:r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54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(أنت لي يا سيدي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منقذي خلي الوفي)2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حتى إن ضاق الزمان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ar-EG" sz="5400" b="1" dirty="0"/>
              <a:t>2- </a:t>
            </a:r>
            <a:endParaRPr lang="ar-EG" sz="7200" b="1" dirty="0"/>
          </a:p>
          <a:p>
            <a:pPr marL="342900" indent="-342900" algn="ctr"/>
            <a:r>
              <a:rPr lang="ar-EG" sz="7200" b="1" dirty="0"/>
              <a:t>(إن يسد في الأرض جوع</a:t>
            </a:r>
          </a:p>
          <a:p>
            <a:pPr marL="342900" indent="-342900" algn="ctr"/>
            <a:r>
              <a:rPr lang="ar-EG" sz="7200" b="1" dirty="0"/>
              <a:t> أنت تشبع مهجتي </a:t>
            </a:r>
          </a:p>
          <a:p>
            <a:pPr marL="342900" indent="-342900" algn="ctr"/>
            <a:r>
              <a:rPr lang="ar-EG" sz="7200" b="1" dirty="0"/>
              <a:t>يوم ضعفي في الدموع </a:t>
            </a:r>
          </a:p>
          <a:p>
            <a:pPr marL="342900" indent="-342900" algn="ctr"/>
            <a:r>
              <a:rPr lang="ar-EG" sz="7200" b="1" dirty="0"/>
              <a:t>قلت تكفي نعمتي)2</a:t>
            </a:r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54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(أنت لي يا سيدي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منقذي خلي الوفي)2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حتى إن ضاق الزمان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ar-EG" sz="5400" b="1" dirty="0"/>
              <a:t>3- </a:t>
            </a:r>
            <a:endParaRPr lang="ar-EG" sz="7200" b="1" dirty="0"/>
          </a:p>
          <a:p>
            <a:pPr marL="342900" indent="-342900" algn="ctr"/>
            <a:r>
              <a:rPr lang="ar-EG" sz="7200" b="1" dirty="0"/>
              <a:t>(إن تزحزحت الجبال </a:t>
            </a:r>
          </a:p>
          <a:p>
            <a:pPr marL="342900" indent="-342900" algn="ctr"/>
            <a:r>
              <a:rPr lang="ar-EG" sz="7200" b="1" dirty="0"/>
              <a:t>لا أخاف من شرور </a:t>
            </a:r>
          </a:p>
          <a:p>
            <a:pPr marL="342900" indent="-342900" algn="ctr"/>
            <a:r>
              <a:rPr lang="ar-EG" sz="7200" b="1" dirty="0"/>
              <a:t>أنت قدوس وعال </a:t>
            </a:r>
          </a:p>
          <a:p>
            <a:pPr marL="342900" indent="-342900" algn="ctr"/>
            <a:r>
              <a:rPr lang="ar-EG" sz="7200" b="1" dirty="0"/>
              <a:t>تحمل يدك الصخور)2</a:t>
            </a:r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54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(أنت لي يا سيدي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منقذي خلي الوفي)2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حتى إن ضاق الزمان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ar-EG" sz="5400" b="1" dirty="0"/>
              <a:t>4- </a:t>
            </a:r>
            <a:endParaRPr lang="ar-EG" sz="7200" b="1" dirty="0"/>
          </a:p>
          <a:p>
            <a:pPr marL="342900" indent="-342900" algn="ctr"/>
            <a:r>
              <a:rPr lang="ar-EG" sz="7200" b="1" dirty="0"/>
              <a:t>(حبك صار </a:t>
            </a:r>
            <a:r>
              <a:rPr lang="ar-EG" sz="7200" b="1" dirty="0" err="1"/>
              <a:t>غنوتي</a:t>
            </a:r>
            <a:r>
              <a:rPr lang="ar-EG" sz="7200" b="1" dirty="0"/>
              <a:t> </a:t>
            </a:r>
          </a:p>
          <a:p>
            <a:pPr marL="342900" indent="-342900" algn="ctr"/>
            <a:r>
              <a:rPr lang="ar-EG" sz="7200" b="1" dirty="0"/>
              <a:t>أحلى ما في الحياة </a:t>
            </a:r>
          </a:p>
          <a:p>
            <a:pPr marL="342900" indent="-342900" algn="ctr"/>
            <a:r>
              <a:rPr lang="ar-EG" sz="7200" b="1" dirty="0"/>
              <a:t>حين تخبو قوتي </a:t>
            </a:r>
          </a:p>
          <a:p>
            <a:pPr marL="342900" indent="-342900" algn="ctr"/>
            <a:r>
              <a:rPr lang="ar-EG" sz="7200" b="1" dirty="0"/>
              <a:t>أعرف فيك النجاة)2</a:t>
            </a:r>
            <a:br>
              <a:rPr lang="ar-EG" sz="7200" b="1" dirty="0"/>
            </a:br>
            <a:endParaRPr 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54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(أنت لي يا سيدي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منقذي خلي الوفي)2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حتى إن ضاق الزمان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أنت ربي ضامني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2172</TotalTime>
  <Words>168</Words>
  <Application>Microsoft Office PowerPoint</Application>
  <PresentationFormat>عرض على الشاشة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353</cp:revision>
  <dcterms:created xsi:type="dcterms:W3CDTF">2021-12-07T14:30:00Z</dcterms:created>
  <dcterms:modified xsi:type="dcterms:W3CDTF">2024-08-12T11:54:45Z</dcterms:modified>
</cp:coreProperties>
</file>