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75" r:id="rId2"/>
    <p:sldId id="428" r:id="rId3"/>
    <p:sldId id="430" r:id="rId4"/>
    <p:sldId id="293" r:id="rId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8"/>
            <p14:sldId id="43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E0E"/>
    <a:srgbClr val="00582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1" d="100"/>
          <a:sy n="61" d="100"/>
        </p:scale>
        <p:origin x="56" y="32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8/12/2024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/>
            <a:r>
              <a:rPr lang="ar-EG" sz="7200" b="1" dirty="0"/>
              <a:t>شخصه طبيب نفسي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838736"/>
            <a:ext cx="9982199" cy="62478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000" b="1" dirty="0">
                <a:solidFill>
                  <a:srgbClr val="001E0E"/>
                </a:solidFill>
              </a:rPr>
              <a:t>شخصهُ طبيبُ نفسي</a:t>
            </a:r>
            <a:br>
              <a:rPr lang="ar-EG" sz="8000" b="1" dirty="0">
                <a:solidFill>
                  <a:srgbClr val="001E0E"/>
                </a:solidFill>
              </a:rPr>
            </a:br>
            <a:r>
              <a:rPr lang="ar-EG" sz="8000" b="1" dirty="0">
                <a:solidFill>
                  <a:srgbClr val="001E0E"/>
                </a:solidFill>
              </a:rPr>
              <a:t>صوتهُ أيضاً علاج</a:t>
            </a:r>
          </a:p>
          <a:p>
            <a:pPr algn="ctr"/>
            <a:r>
              <a:rPr lang="ar-EG" sz="8000" b="1" dirty="0" err="1">
                <a:solidFill>
                  <a:srgbClr val="001E0E"/>
                </a:solidFill>
              </a:rPr>
              <a:t>وبه</a:t>
            </a:r>
            <a:r>
              <a:rPr lang="ar-EG" sz="8000" b="1" dirty="0">
                <a:solidFill>
                  <a:srgbClr val="001E0E"/>
                </a:solidFill>
              </a:rPr>
              <a:t> يطيبُ قلبــــي</a:t>
            </a:r>
          </a:p>
          <a:p>
            <a:pPr algn="ctr"/>
            <a:r>
              <a:rPr lang="ar-EG" sz="8000" b="1" dirty="0">
                <a:solidFill>
                  <a:srgbClr val="001E0E"/>
                </a:solidFill>
              </a:rPr>
              <a:t>ويفيضُ بابتهـــاج</a:t>
            </a:r>
            <a:endParaRPr lang="en-US" sz="8000" b="1" dirty="0">
              <a:solidFill>
                <a:srgbClr val="001E0E"/>
              </a:solidFill>
            </a:endParaRPr>
          </a:p>
          <a:p>
            <a:pPr algn="ctr"/>
            <a:endParaRPr lang="en-US" sz="80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557272"/>
            <a:ext cx="9982199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ctr">
              <a:spcBef>
                <a:spcPct val="20000"/>
              </a:spcBef>
            </a:pPr>
            <a:r>
              <a:rPr lang="ar-EG" sz="8000" b="1" dirty="0">
                <a:solidFill>
                  <a:srgbClr val="001E0E"/>
                </a:solidFill>
              </a:rPr>
              <a:t>كلما أصبوا إليه</a:t>
            </a:r>
            <a:br>
              <a:rPr lang="ar-EG" sz="8000" b="1" dirty="0">
                <a:solidFill>
                  <a:srgbClr val="001E0E"/>
                </a:solidFill>
              </a:rPr>
            </a:br>
            <a:r>
              <a:rPr lang="ar-EG" sz="8000" b="1" dirty="0">
                <a:solidFill>
                  <a:srgbClr val="001E0E"/>
                </a:solidFill>
              </a:rPr>
              <a:t>لذ لي فيه الوفاق</a:t>
            </a:r>
          </a:p>
          <a:p>
            <a:pPr marL="342900" indent="-342900" algn="ctr">
              <a:spcBef>
                <a:spcPct val="20000"/>
              </a:spcBef>
            </a:pPr>
            <a:r>
              <a:rPr lang="ar-EG" sz="8000" b="1" dirty="0">
                <a:solidFill>
                  <a:srgbClr val="001E0E"/>
                </a:solidFill>
              </a:rPr>
              <a:t>كلما أدنو لديــــه</a:t>
            </a:r>
          </a:p>
          <a:p>
            <a:pPr marL="342900" indent="-342900" algn="ctr">
              <a:spcBef>
                <a:spcPct val="20000"/>
              </a:spcBef>
            </a:pPr>
            <a:r>
              <a:rPr lang="ar-EG" sz="8000" b="1" dirty="0">
                <a:solidFill>
                  <a:srgbClr val="001E0E"/>
                </a:solidFill>
              </a:rPr>
              <a:t>زادني منه اشتياق</a:t>
            </a:r>
            <a:endParaRPr lang="en-US" sz="8000" b="1" dirty="0">
              <a:solidFill>
                <a:srgbClr val="001E0E"/>
              </a:solidFill>
            </a:endParaRPr>
          </a:p>
          <a:p>
            <a:pPr marL="342900" indent="-342900" algn="ctr">
              <a:spcBef>
                <a:spcPct val="20000"/>
              </a:spcBef>
            </a:pPr>
            <a:endParaRPr lang="en-US" sz="8000" b="1" dirty="0">
              <a:solidFill>
                <a:srgbClr val="001E0E"/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2166</TotalTime>
  <Words>30</Words>
  <Application>Microsoft Office PowerPoint</Application>
  <PresentationFormat>عرض على الشاشة (4:3)</PresentationFormat>
  <Paragraphs>8</Paragraphs>
  <Slides>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352</cp:revision>
  <dcterms:created xsi:type="dcterms:W3CDTF">2021-12-07T14:30:00Z</dcterms:created>
  <dcterms:modified xsi:type="dcterms:W3CDTF">2024-08-12T11:56:01Z</dcterms:modified>
</cp:coreProperties>
</file>