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26" r:id="rId3"/>
    <p:sldId id="324" r:id="rId4"/>
    <p:sldId id="331" r:id="rId5"/>
    <p:sldId id="328" r:id="rId6"/>
    <p:sldId id="332" r:id="rId7"/>
    <p:sldId id="330" r:id="rId8"/>
    <p:sldId id="333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6"/>
            <p14:sldId id="324"/>
            <p14:sldId id="331"/>
            <p14:sldId id="328"/>
            <p14:sldId id="332"/>
            <p14:sldId id="330"/>
            <p14:sldId id="3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شعب المسيح يرنِّم و يعلِّي هُتافه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ــب الم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ســيح ير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ـم ويع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ِّــ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تاف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ـه</a:t>
            </a:r>
            <a:b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غ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ناه الر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 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 بك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اله وأوص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افه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shaab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maseeh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yerannem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yeaalli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hotafo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ghonah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rrab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mokarrm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be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kamalo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awSafo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people of the Christ sing loudly glorifying </a:t>
            </a:r>
          </a:p>
          <a:p>
            <a:pPr rtl="1"/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Lord’s perfection.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631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lang="ar-EG" sz="32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الله 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َّــــة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ُّـــــ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يشف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الع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ليل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انته ثابت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ــــــة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ُّــ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جيل 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عد جيل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يبع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 في الص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يف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س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الش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تا 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لج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 لأح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ابه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اللي س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 ع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َل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شاننا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أعظ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 د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ليل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altLang="zh-CN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allah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mahabba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hobbo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yeshfi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aaleel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amanto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thabta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haqqo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jeel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baad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jeel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yebaat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SSeef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sehabo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shsheta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malgaa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lahbabo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dammo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elli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sal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aalashanna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 da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aazam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daleel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God is love, His love heals. He is honest, His truth</a:t>
            </a:r>
            <a:b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endures. He sends clouds in summer, He is a shelter in winter</a:t>
            </a:r>
          </a:p>
          <a:p>
            <a:pPr rtl="1"/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for His beloved. The proof is in His blood shed for us.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ــب الم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ســيح ير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ـم ويع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ِّــ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تاف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ـه</a:t>
            </a:r>
            <a:b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غ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ناه الر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 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 بك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اله وأوص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افه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shaab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maseeh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yerannem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yeaalli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hotafo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ghonah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rrab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mokarrm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be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kamalo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awSafo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people of the Christ sing loudly glorifying </a:t>
            </a:r>
          </a:p>
          <a:p>
            <a:pPr rtl="1"/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Lord’s perfection.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014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lang="ar-EG" sz="32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الله ع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ظيم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جد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غط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َّــ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الس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َــ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وب 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ُــــ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 ر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الأرب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ــاب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يجم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ش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عبه 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يغ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ُّ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يفر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وا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بالق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رب م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مادام هو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في و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طه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 ها تفوح </a:t>
            </a:r>
            <a:r>
              <a:rPr kumimoji="0" lang="ar-SA" altLang="zh-CN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الأطي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اب</a:t>
            </a:r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endParaRPr kumimoji="0" lang="en-US" altLang="zh-CN" sz="3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altLang="zh-CN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allah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aazeem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majdo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ghatta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ssahab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esmo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mahoob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esmo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rabbo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arbab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yejmaa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shaabo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yeghanno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yefraho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belorb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menno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madam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wasathom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hatfooh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atyab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God is great. His glory covers the clouds. His name</a:t>
            </a:r>
          </a:p>
          <a:p>
            <a:pPr rtl="1"/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is the Lord of lords. He gathers His people to sing </a:t>
            </a:r>
          </a:p>
          <a:p>
            <a:pPr rtl="1"/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with joy around Him where perfumes will spread.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835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ــب الم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ســيح ير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ـم ويع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ِّــ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تاف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ـه</a:t>
            </a:r>
            <a:b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غ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ناه الر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 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 بك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اله وأوص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افه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shaab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maseeh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yerannem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yeaalli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hotafo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ghonah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rrab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mokarrm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be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kamalo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awSafo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people of the Christ sing loudly glorifying </a:t>
            </a:r>
          </a:p>
          <a:p>
            <a:pPr rtl="1"/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Lord’s perfection.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617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lang="ar-EG" sz="32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الله في الح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كم ع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اد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 ينص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 الم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ظلوم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b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ينيه 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اشف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َـة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الح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قايق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والك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 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عل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SA" altLang="zh-CN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ْ)</a:t>
            </a:r>
            <a:r>
              <a:rPr kumimoji="0" lang="ar-EG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ar-SA" altLang="zh-CN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هافض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 أهت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 </a:t>
            </a:r>
            <a:r>
              <a:rPr kumimoji="0" lang="ar-SA" altLang="zh-CN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وأغ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ح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 قلب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س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ِ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جني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إل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هي ح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ويسم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عني ويزيل اله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</a:t>
            </a:r>
            <a:r>
              <a:rPr kumimoji="0" lang="ar-SA" altLang="zh-CN" sz="40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وم</a:t>
            </a:r>
            <a:r>
              <a:rPr kumimoji="0" lang="ar-EG" altLang="zh-C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endParaRPr kumimoji="0" lang="en-US" altLang="zh-CN" sz="4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allah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fil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hokm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aadel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yenSef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mazloom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aeneeh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kashfa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haqayeq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kol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maaloom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hafDal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ahtef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waghanni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hatta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men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alb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sejni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ahi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hai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yesmaani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yezeele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homoom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God is just for the unjustified. His eyes reveal all the facts.</a:t>
            </a:r>
          </a:p>
          <a:p>
            <a:pPr rtl="1"/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I will sing even in the prison, God is alive and </a:t>
            </a:r>
          </a:p>
          <a:p>
            <a:pPr rtl="1"/>
            <a:r>
              <a:rPr kumimoji="0" lang="en-US" altLang="zh-CN" sz="2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listening and removing worries.</a:t>
            </a:r>
            <a:endParaRPr kumimoji="0" lang="ar-EG" sz="2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539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239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ْ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ــب الم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ســيح ير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ـم ويع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ِّــ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تاف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ـه</a:t>
            </a:r>
            <a:b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غ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ناه الر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 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 بك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اله وأوص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SA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افه</a:t>
            </a:r>
            <a:r>
              <a:rPr kumimoji="0" lang="ar-EG" altLang="zh-CN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(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shaab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maseeh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yerannem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yeaalli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hotafo</a:t>
            </a:r>
            <a:b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fi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ghonah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el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rrab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mokarrm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 be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kamalo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 we </a:t>
            </a:r>
            <a:r>
              <a:rPr kumimoji="0" lang="en-US" altLang="zh-CN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awSafo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)2</a:t>
            </a:r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endParaRPr kumimoji="0" lang="ar-EG" altLang="zh-CN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宋体" pitchFamily="2" charset="-122"/>
              <a:cs typeface="Arial"/>
            </a:endParaRPr>
          </a:p>
          <a:p>
            <a:pPr rtl="1"/>
            <a:endParaRPr lang="ar-EG" altLang="zh-CN" sz="800" b="1" kern="0" dirty="0">
              <a:solidFill>
                <a:srgbClr val="005024"/>
              </a:solidFill>
              <a:latin typeface="Arial"/>
              <a:ea typeface="宋体" pitchFamily="2" charset="-122"/>
              <a:cs typeface="Arial"/>
            </a:endParaRPr>
          </a:p>
          <a:p>
            <a:pPr rtl="1"/>
            <a:br>
              <a:rPr kumimoji="0" lang="en-US" altLang="zh-CN" sz="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</a:b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people of the Christ sing loudly glorifying </a:t>
            </a:r>
          </a:p>
          <a:p>
            <a:pPr rtl="1"/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宋体" pitchFamily="2" charset="-122"/>
                <a:cs typeface="Arial"/>
              </a:rPr>
              <a:t>the Lord’s perfection.</a:t>
            </a:r>
            <a:endParaRPr kumimoji="0" lang="ar-EG" sz="7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922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5285</TotalTime>
  <Words>871</Words>
  <Application>Microsoft Office PowerPoint</Application>
  <PresentationFormat>عرض على الشاشة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530</cp:revision>
  <dcterms:created xsi:type="dcterms:W3CDTF">2021-12-07T14:30:00Z</dcterms:created>
  <dcterms:modified xsi:type="dcterms:W3CDTF">2025-02-13T13:08:29Z</dcterms:modified>
</cp:coreProperties>
</file>