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30" r:id="rId4"/>
    <p:sldId id="431" r:id="rId5"/>
    <p:sldId id="432" r:id="rId6"/>
    <p:sldId id="433" r:id="rId7"/>
    <p:sldId id="434" r:id="rId8"/>
    <p:sldId id="435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432"/>
            <p14:sldId id="433"/>
            <p14:sldId id="434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شعب المسيح </a:t>
            </a:r>
            <a:r>
              <a:rPr lang="ar-EG" sz="7200" b="1" dirty="0" err="1"/>
              <a:t>يرنم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شعب المسيح </a:t>
            </a:r>
            <a:r>
              <a:rPr lang="ar-EG" sz="8000" b="1" dirty="0" err="1">
                <a:solidFill>
                  <a:srgbClr val="00582A"/>
                </a:solidFill>
              </a:rPr>
              <a:t>يرنم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ويعلي هتافه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 غناه الرب مُكَرَّم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بجماله وأوصافه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399" y="390227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ar-EG" sz="6000" b="1" dirty="0"/>
              <a:t>الله محبة وحبه يشفي العليل</a:t>
            </a:r>
            <a:br>
              <a:rPr lang="ar-EG" sz="6000" b="1" dirty="0"/>
            </a:br>
            <a:r>
              <a:rPr lang="ar-EG" sz="6000" b="1" dirty="0"/>
              <a:t>وأمانته ثابتة وحقه جيل بعد جيل</a:t>
            </a:r>
            <a:br>
              <a:rPr lang="ar-EG" sz="6000" b="1" dirty="0"/>
            </a:br>
            <a:r>
              <a:rPr lang="ar-EG" sz="6000" b="1" dirty="0" err="1"/>
              <a:t>يبعت</a:t>
            </a:r>
            <a:r>
              <a:rPr lang="ar-EG" sz="6000" b="1" dirty="0"/>
              <a:t> في الصيف سحابه </a:t>
            </a:r>
          </a:p>
          <a:p>
            <a:pPr marL="342900" indent="-342900" algn="ctr">
              <a:spcBef>
                <a:spcPct val="20000"/>
              </a:spcBef>
            </a:pPr>
            <a:r>
              <a:rPr lang="ar-EG" sz="6000" b="1" dirty="0"/>
              <a:t>في الشتا ملجأ لأحبابه</a:t>
            </a:r>
            <a:br>
              <a:rPr lang="ar-EG" sz="6000" b="1" dirty="0"/>
            </a:br>
            <a:r>
              <a:rPr lang="ar-EG" sz="6000" b="1" dirty="0"/>
              <a:t>ودمه اللي سال عشانا </a:t>
            </a:r>
          </a:p>
          <a:p>
            <a:pPr marL="342900" indent="-342900" algn="ctr">
              <a:spcBef>
                <a:spcPct val="20000"/>
              </a:spcBef>
            </a:pPr>
            <a:r>
              <a:rPr lang="ar-EG" sz="6000" b="1" dirty="0"/>
              <a:t>أعظم دليل</a:t>
            </a:r>
            <a:br>
              <a:rPr lang="ar-EG" sz="6000" b="1" dirty="0"/>
            </a:br>
            <a:endParaRPr lang="en-US" sz="6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شعب المسيح </a:t>
            </a:r>
            <a:r>
              <a:rPr lang="ar-EG" sz="8000" b="1" dirty="0" err="1">
                <a:solidFill>
                  <a:srgbClr val="00582A"/>
                </a:solidFill>
              </a:rPr>
              <a:t>يرنم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ويعلي هتافه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 غناه الرب مُكَرَّم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بجماله وأوصافه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399" y="2288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ar-EG" sz="6000" b="1" dirty="0"/>
              <a:t>الله عظيم ومجده غطى السحاب</a:t>
            </a:r>
            <a:br>
              <a:rPr lang="ar-EG" sz="6000" b="1" dirty="0"/>
            </a:br>
            <a:r>
              <a:rPr lang="ar-EG" sz="6000" b="1" dirty="0" err="1"/>
              <a:t>إسمه</a:t>
            </a:r>
            <a:r>
              <a:rPr lang="ar-EG" sz="6000" b="1" dirty="0"/>
              <a:t> عظيم </a:t>
            </a:r>
            <a:r>
              <a:rPr lang="ar-EG" sz="6000" b="1" dirty="0" err="1"/>
              <a:t>وإسمه</a:t>
            </a:r>
            <a:r>
              <a:rPr lang="ar-EG" sz="6000" b="1" dirty="0"/>
              <a:t> رب الأرباب</a:t>
            </a:r>
            <a:br>
              <a:rPr lang="ar-EG" sz="6000" b="1" dirty="0"/>
            </a:br>
            <a:r>
              <a:rPr lang="ar-EG" sz="6000" b="1" dirty="0"/>
              <a:t>يجمع شعبه </a:t>
            </a:r>
            <a:r>
              <a:rPr lang="ar-EG" sz="6000" b="1" dirty="0" err="1"/>
              <a:t>يغنوا</a:t>
            </a:r>
            <a:endParaRPr lang="ar-EG" sz="6000" b="1" dirty="0"/>
          </a:p>
          <a:p>
            <a:pPr marL="342900" indent="-342900" algn="ctr">
              <a:spcBef>
                <a:spcPct val="20000"/>
              </a:spcBef>
            </a:pPr>
            <a:r>
              <a:rPr lang="ar-EG" sz="6000" b="1" dirty="0"/>
              <a:t>يفرحوا بالقرب منه</a:t>
            </a:r>
            <a:br>
              <a:rPr lang="ar-EG" sz="6000" b="1" dirty="0"/>
            </a:br>
            <a:r>
              <a:rPr lang="ar-EG" sz="6000" b="1" dirty="0"/>
              <a:t>ومادام هو في وسطهم </a:t>
            </a:r>
          </a:p>
          <a:p>
            <a:pPr marL="342900" indent="-342900" algn="ctr">
              <a:spcBef>
                <a:spcPct val="20000"/>
              </a:spcBef>
            </a:pPr>
            <a:r>
              <a:rPr lang="ar-EG" sz="6000" b="1" dirty="0" err="1"/>
              <a:t>هتفوح</a:t>
            </a:r>
            <a:r>
              <a:rPr lang="ar-EG" sz="6000" b="1" dirty="0"/>
              <a:t> </a:t>
            </a:r>
            <a:r>
              <a:rPr lang="ar-EG" sz="6000" b="1" dirty="0" err="1"/>
              <a:t>الأطياب</a:t>
            </a:r>
            <a:br>
              <a:rPr lang="ar-EG" sz="6000" b="1" dirty="0"/>
            </a:br>
            <a:br>
              <a:rPr lang="ar-EG" sz="6000" b="1" dirty="0"/>
            </a:br>
            <a:endParaRPr lang="en-US" sz="6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شعب المسيح </a:t>
            </a:r>
            <a:r>
              <a:rPr lang="ar-EG" sz="8000" b="1" dirty="0" err="1">
                <a:solidFill>
                  <a:srgbClr val="00582A"/>
                </a:solidFill>
              </a:rPr>
              <a:t>يرنم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ويعلي هتافه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 غناه الرب مُكَرَّم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بجماله وأوصافه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الله في الحكم عادل ينصف المظلوم</a:t>
            </a:r>
            <a:br>
              <a:rPr lang="ar-EG" sz="6000" b="1" dirty="0"/>
            </a:br>
            <a:r>
              <a:rPr lang="ar-EG" sz="6000" b="1" dirty="0"/>
              <a:t>وعينيه كاشفة </a:t>
            </a:r>
            <a:r>
              <a:rPr lang="ar-EG" sz="6000" b="1" dirty="0" err="1"/>
              <a:t>الحقايق</a:t>
            </a:r>
            <a:r>
              <a:rPr lang="ar-EG" sz="6000" b="1" dirty="0"/>
              <a:t> والكل معلوم</a:t>
            </a:r>
            <a:br>
              <a:rPr lang="ar-EG" sz="6000" b="1" dirty="0"/>
            </a:br>
            <a:r>
              <a:rPr lang="ar-EG" sz="6000" b="1" dirty="0" err="1"/>
              <a:t>هفضل</a:t>
            </a:r>
            <a:r>
              <a:rPr lang="ar-EG" sz="6000" b="1" dirty="0"/>
              <a:t> أهتف وأغني</a:t>
            </a:r>
          </a:p>
          <a:p>
            <a:pPr algn="ctr" rtl="1"/>
            <a:r>
              <a:rPr lang="ar-EG" sz="6000" b="1" dirty="0"/>
              <a:t> حتى من قلب سجني</a:t>
            </a:r>
            <a:br>
              <a:rPr lang="ar-EG" sz="6000" b="1" dirty="0"/>
            </a:br>
            <a:r>
              <a:rPr lang="ar-EG" sz="6000" b="1" dirty="0"/>
              <a:t>إلهي حي ويسمعني </a:t>
            </a:r>
          </a:p>
          <a:p>
            <a:pPr algn="ctr" rtl="1"/>
            <a:r>
              <a:rPr lang="ar-EG" sz="6000" b="1" dirty="0"/>
              <a:t>ويزيل الغيوم</a:t>
            </a:r>
          </a:p>
          <a:p>
            <a:pPr algn="ctr"/>
            <a:br>
              <a:rPr lang="ar-EG" sz="6000" b="1" dirty="0"/>
            </a:br>
            <a:endParaRPr lang="en-US" sz="6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شعب المسيح </a:t>
            </a:r>
            <a:r>
              <a:rPr lang="ar-EG" sz="8000" b="1" dirty="0" err="1">
                <a:solidFill>
                  <a:srgbClr val="00582A"/>
                </a:solidFill>
              </a:rPr>
              <a:t>يرنم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ويعلي هتافه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 غناه الرب مُكَرَّم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بجماله وأوصافه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2169</TotalTime>
  <Words>144</Words>
  <Application>Microsoft Office PowerPoint</Application>
  <PresentationFormat>عرض على الشاشة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2024-08-15T16:49:45Z</dcterms:modified>
</cp:coreProperties>
</file>