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75" r:id="rId2"/>
    <p:sldId id="324" r:id="rId3"/>
    <p:sldId id="293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24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57" autoAdjust="0"/>
    <p:restoredTop sz="94660"/>
  </p:normalViewPr>
  <p:slideViewPr>
    <p:cSldViewPr>
      <p:cViewPr varScale="1">
        <p:scale>
          <a:sx n="93" d="100"/>
          <a:sy n="93" d="100"/>
        </p:scale>
        <p:origin x="1632" y="44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2/13/2025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2/13/2025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2/13/2025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2/13/2025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2/13/2025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73136"/>
            <a:ext cx="9144000" cy="26912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0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6000" b="1" dirty="0"/>
              <a:t>شَعبُكِ شَعبي إلَهُكِ إلَهي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04800"/>
            <a:ext cx="9144000" cy="7239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ar-EG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(شَعبُكِ)</a:t>
            </a:r>
            <a:r>
              <a:rPr kumimoji="0" lang="ar-EG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2</a:t>
            </a:r>
            <a:r>
              <a:rPr kumimoji="0" lang="ar-EG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 شَعبي  (إلَهُكِ)</a:t>
            </a:r>
            <a:r>
              <a:rPr kumimoji="0" lang="ar-EG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2</a:t>
            </a:r>
            <a:r>
              <a:rPr kumimoji="0" lang="ar-EG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 إلَهي</a:t>
            </a:r>
            <a:br>
              <a:rPr kumimoji="0" lang="ar-EG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</a:br>
            <a:r>
              <a:rPr kumimoji="0" lang="ar-EG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إنَّما المَوتُ يَفصِلُ (بَيني وَبَيْنَكِ)</a:t>
            </a:r>
            <a:r>
              <a:rPr kumimoji="0" lang="ar-EG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2</a:t>
            </a:r>
            <a:br>
              <a:rPr kumimoji="0" lang="ar-EG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</a:br>
            <a:r>
              <a:rPr kumimoji="0" lang="ar-EG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لأنَّهُ (حَيثُما ذَهَبتِ أذهَبُ)</a:t>
            </a:r>
            <a:r>
              <a:rPr kumimoji="0" lang="ar-EG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2</a:t>
            </a:r>
            <a:br>
              <a:rPr kumimoji="0" lang="ar-EG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</a:br>
            <a:r>
              <a:rPr kumimoji="0" lang="ar-EG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(وَحَيْثُمَا بتِّ أبيت)</a:t>
            </a:r>
            <a:r>
              <a:rPr kumimoji="0" lang="ar-EG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2</a:t>
            </a:r>
            <a:r>
              <a:rPr kumimoji="0" lang="ar-EG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  </a:t>
            </a:r>
            <a:r>
              <a:rPr kumimoji="0" lang="ar-EG" sz="1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راعوث1: 16</a:t>
            </a:r>
            <a:b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</a:br>
            <a:endParaRPr kumimoji="0" lang="ar-EG" sz="16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/>
              <a:ea typeface="+mj-ea"/>
              <a:cs typeface="+mn-cs"/>
            </a:endParaRPr>
          </a:p>
          <a:p>
            <a:pPr rtl="1"/>
            <a:endParaRPr kumimoji="0" lang="ar-EG" sz="1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/>
              <a:ea typeface="+mj-ea"/>
              <a:cs typeface="+mn-cs"/>
            </a:endParaRPr>
          </a:p>
          <a:p>
            <a:pPr rtl="1"/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(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shaaboki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)2 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shaabi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 (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elahoki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)2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elahi</a:t>
            </a:r>
            <a:b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</a:b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ennama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el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mawto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yafSelo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(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bayni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wa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baynaki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)2</a:t>
            </a:r>
            <a:b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</a:b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le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annaho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(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haythoma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thahabti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athhabo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)2</a:t>
            </a:r>
            <a:b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</a:b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(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wa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haythoma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betti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abeet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)2</a:t>
            </a:r>
          </a:p>
          <a:p>
            <a:pPr rtl="1"/>
            <a:endParaRPr kumimoji="0" lang="ar-EG" sz="7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j-ea"/>
              <a:cs typeface="+mn-cs"/>
            </a:endParaRPr>
          </a:p>
          <a:p>
            <a:pPr rtl="1"/>
            <a:br>
              <a:rPr kumimoji="0" lang="en-US" sz="7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</a:b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ea typeface="+mj-ea"/>
                <a:cs typeface="+mn-cs"/>
              </a:rPr>
              <a:t>Whither thou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alibri"/>
                <a:ea typeface="+mj-ea"/>
                <a:cs typeface="+mn-cs"/>
              </a:rPr>
              <a:t>goest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ea typeface="+mj-ea"/>
                <a:cs typeface="+mn-cs"/>
              </a:rPr>
              <a:t>, I will go; and where thou </a:t>
            </a:r>
          </a:p>
          <a:p>
            <a:pPr rtl="1"/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alibri"/>
                <a:ea typeface="+mj-ea"/>
                <a:cs typeface="+mn-cs"/>
              </a:rPr>
              <a:t>lodgest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ea typeface="+mj-ea"/>
                <a:cs typeface="+mn-cs"/>
              </a:rPr>
              <a:t>, I will lodge: thy people shall be my people,</a:t>
            </a:r>
          </a:p>
          <a:p>
            <a:pPr rtl="1"/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ea typeface="+mj-ea"/>
                <a:cs typeface="+mn-cs"/>
              </a:rPr>
              <a:t> and thy God my God: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Ruth 1: 16</a:t>
            </a:r>
            <a:endParaRPr kumimoji="0" lang="ar-EG" sz="600" b="1" i="0" u="none" strike="noStrike" kern="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Arial"/>
              <a:ea typeface="+mj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28403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5270</TotalTime>
  <Words>117</Words>
  <Application>Microsoft Office PowerPoint</Application>
  <PresentationFormat>عرض على الشاشة (4:3)</PresentationFormat>
  <Paragraphs>9</Paragraphs>
  <Slides>3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2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529</cp:revision>
  <dcterms:created xsi:type="dcterms:W3CDTF">2021-12-07T14:30:00Z</dcterms:created>
  <dcterms:modified xsi:type="dcterms:W3CDTF">2025-02-13T13:04:29Z</dcterms:modified>
</cp:coreProperties>
</file>