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28" r:id="rId3"/>
    <p:sldId id="430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شعبك شعبي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شعبك شعبك شعبي</a:t>
            </a:r>
          </a:p>
          <a:p>
            <a:pPr algn="ctr" rtl="1"/>
            <a:r>
              <a:rPr lang="ar-EG" sz="8000" b="1" dirty="0"/>
              <a:t> إلهك إلهك إلهي</a:t>
            </a:r>
            <a:br>
              <a:rPr lang="ar-EG" sz="8000" b="1" dirty="0"/>
            </a:br>
            <a:r>
              <a:rPr lang="ar-EG" sz="8000" b="1" dirty="0"/>
              <a:t>إنما الموت يفصل</a:t>
            </a:r>
          </a:p>
          <a:p>
            <a:pPr algn="ctr" rtl="1"/>
            <a:r>
              <a:rPr lang="ar-EG" sz="8000" b="1" dirty="0"/>
              <a:t> بيني وبينك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387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لأنه حيثما ذهبت أذهب</a:t>
            </a:r>
          </a:p>
          <a:p>
            <a:pPr algn="ctr" rtl="1"/>
            <a:r>
              <a:rPr lang="ar-EG" sz="8000" b="1" dirty="0"/>
              <a:t> حيثما ذهبت أذهب</a:t>
            </a:r>
            <a:br>
              <a:rPr lang="ar-EG" sz="8000" b="1" dirty="0"/>
            </a:br>
            <a:r>
              <a:rPr lang="ar-EG" sz="8000" b="1" dirty="0"/>
              <a:t>وحيثما بت أبيت</a:t>
            </a:r>
          </a:p>
          <a:p>
            <a:pPr algn="ctr" rtl="1"/>
            <a:r>
              <a:rPr lang="ar-EG" sz="8000" b="1" dirty="0"/>
              <a:t> حيثما بت أبيت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34</Words>
  <Application>Microsoft Office PowerPoint</Application>
  <PresentationFormat>عرض على الشاشة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2024-08-15T16:52:27Z</dcterms:modified>
</cp:coreProperties>
</file>