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28" r:id="rId3"/>
    <p:sldId id="430" r:id="rId4"/>
    <p:sldId id="431" r:id="rId5"/>
    <p:sldId id="432" r:id="rId6"/>
    <p:sldId id="433" r:id="rId7"/>
    <p:sldId id="434" r:id="rId8"/>
    <p:sldId id="435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0"/>
            <p14:sldId id="431"/>
            <p14:sldId id="432"/>
            <p14:sldId id="433"/>
            <p14:sldId id="434"/>
            <p14:sldId id="43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شكراً على الإحسان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29123"/>
            <a:ext cx="9982199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شكراً على الإحسان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ونعمة الإيمان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على صورتك يا رب خالقنا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بمظلة حبك غطيتنا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99705"/>
            <a:ext cx="9982199" cy="9787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1- </a:t>
            </a:r>
            <a:endParaRPr lang="ar-EG" sz="7200" b="1" dirty="0"/>
          </a:p>
          <a:p>
            <a:pPr algn="ctr" rtl="1"/>
            <a:r>
              <a:rPr lang="ar-EG" sz="7200" b="1" dirty="0"/>
              <a:t>غاليين قوي إحنا على قلبك</a:t>
            </a:r>
            <a:br>
              <a:rPr lang="ar-EG" sz="7200" b="1" dirty="0"/>
            </a:br>
            <a:r>
              <a:rPr lang="ar-EG" sz="7200" b="1" dirty="0"/>
              <a:t>ودموعنا في زق عندك</a:t>
            </a:r>
            <a:br>
              <a:rPr lang="ar-EG" sz="7200" b="1" dirty="0"/>
            </a:br>
            <a:r>
              <a:rPr lang="ar-EG" sz="7200" b="1" dirty="0" err="1"/>
              <a:t>مين</a:t>
            </a:r>
            <a:r>
              <a:rPr lang="ar-EG" sz="7200" b="1" dirty="0"/>
              <a:t> يفصلنا يا غالي عنك</a:t>
            </a:r>
            <a:br>
              <a:rPr lang="ar-EG" sz="7200" b="1" dirty="0"/>
            </a:br>
            <a:r>
              <a:rPr lang="ar-EG" sz="7200" b="1" dirty="0" err="1"/>
              <a:t>ومين</a:t>
            </a:r>
            <a:r>
              <a:rPr lang="ar-EG" sz="7200" b="1" dirty="0"/>
              <a:t> </a:t>
            </a:r>
            <a:r>
              <a:rPr lang="ar-EG" sz="7200" b="1" dirty="0" err="1"/>
              <a:t>ده</a:t>
            </a:r>
            <a:r>
              <a:rPr lang="ar-EG" sz="7200" b="1" dirty="0"/>
              <a:t> اللي يشككنا في حبك</a:t>
            </a:r>
            <a:br>
              <a:rPr lang="ar-EG" sz="7200" b="1" dirty="0"/>
            </a:br>
            <a:br>
              <a:rPr lang="ar-EG" sz="7200" b="1" dirty="0"/>
            </a:br>
            <a:endParaRPr lang="ar-EG" sz="7200" b="1" dirty="0"/>
          </a:p>
          <a:p>
            <a:pPr algn="ctr"/>
            <a:br>
              <a:rPr lang="ar-EG" sz="7200" b="1" dirty="0"/>
            </a:br>
            <a:endParaRPr lang="en-US" sz="72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29123"/>
            <a:ext cx="9982199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شكراً على الإحسان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ونعمة الإيمان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على صورتك يا رب خالقنا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بمظلة حبك غطيتنا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99705"/>
            <a:ext cx="9982199" cy="9787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2- </a:t>
            </a:r>
            <a:endParaRPr lang="ar-EG" sz="7200" b="1" dirty="0"/>
          </a:p>
          <a:p>
            <a:pPr algn="ctr" rtl="1"/>
            <a:r>
              <a:rPr lang="ar-EG" sz="7200" b="1" dirty="0"/>
              <a:t>من مشرق الشمس لمغربها</a:t>
            </a:r>
            <a:br>
              <a:rPr lang="ar-EG" sz="7200" b="1" dirty="0"/>
            </a:br>
            <a:r>
              <a:rPr lang="ar-EG" sz="7200" b="1" dirty="0"/>
              <a:t>عينيك على حياتنا ما بتسيبها</a:t>
            </a:r>
            <a:br>
              <a:rPr lang="ar-EG" sz="7200" b="1" dirty="0"/>
            </a:br>
            <a:r>
              <a:rPr lang="ar-EG" sz="7200" b="1" dirty="0" err="1"/>
              <a:t>وبترعانا</a:t>
            </a:r>
            <a:r>
              <a:rPr lang="ar-EG" sz="7200" b="1" dirty="0"/>
              <a:t> وبترفعنا</a:t>
            </a:r>
            <a:br>
              <a:rPr lang="ar-EG" sz="7200" b="1" dirty="0"/>
            </a:br>
            <a:r>
              <a:rPr lang="ar-EG" sz="7200" b="1" dirty="0"/>
              <a:t>فوق هم الدنيا ومتاعبها</a:t>
            </a: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endParaRPr lang="ar-EG" sz="7200" b="1" dirty="0"/>
          </a:p>
          <a:p>
            <a:pPr algn="ctr"/>
            <a:br>
              <a:rPr lang="ar-EG" sz="7200" b="1" dirty="0"/>
            </a:br>
            <a:endParaRPr lang="en-US" sz="72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29123"/>
            <a:ext cx="9982199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شكراً على الإحسان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ونعمة الإيمان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على صورتك يا رب خالقنا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بمظلة حبك غطيتنا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99705"/>
            <a:ext cx="9982199" cy="12003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3- </a:t>
            </a:r>
            <a:endParaRPr lang="ar-EG" sz="7200" b="1" dirty="0"/>
          </a:p>
          <a:p>
            <a:pPr algn="ctr" rtl="1"/>
            <a:r>
              <a:rPr lang="ar-EG" sz="7200" b="1" dirty="0"/>
              <a:t>كلنا في الموازين إلى فوق</a:t>
            </a:r>
            <a:br>
              <a:rPr lang="ar-EG" sz="7200" b="1" dirty="0"/>
            </a:br>
            <a:r>
              <a:rPr lang="ar-EG" sz="7200" b="1" dirty="0"/>
              <a:t>لكن </a:t>
            </a:r>
            <a:r>
              <a:rPr lang="ar-EG" sz="7200" b="1" dirty="0" err="1"/>
              <a:t>جوة</a:t>
            </a:r>
            <a:r>
              <a:rPr lang="ar-EG" sz="7200" b="1" dirty="0"/>
              <a:t> قلوبنا فيه شوق</a:t>
            </a:r>
            <a:br>
              <a:rPr lang="ar-EG" sz="7200" b="1" dirty="0"/>
            </a:br>
            <a:r>
              <a:rPr lang="ar-EG" sz="7200" b="1" dirty="0"/>
              <a:t>نحيا </a:t>
            </a:r>
            <a:r>
              <a:rPr lang="ar-EG" sz="7200" b="1" dirty="0" err="1"/>
              <a:t>لك</a:t>
            </a:r>
            <a:r>
              <a:rPr lang="ar-EG" sz="7200" b="1" dirty="0"/>
              <a:t> يا رب أعنا</a:t>
            </a:r>
            <a:br>
              <a:rPr lang="ar-EG" sz="7200" b="1" dirty="0"/>
            </a:br>
            <a:r>
              <a:rPr lang="ar-EG" sz="7200" b="1" dirty="0"/>
              <a:t>ما </a:t>
            </a:r>
            <a:r>
              <a:rPr lang="ar-EG" sz="7200" b="1" dirty="0" err="1"/>
              <a:t>انت</a:t>
            </a:r>
            <a:r>
              <a:rPr lang="ar-EG" sz="7200" b="1" dirty="0"/>
              <a:t> عارف ضعف المخلوق</a:t>
            </a:r>
          </a:p>
          <a:p>
            <a:pPr algn="ctr"/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br>
              <a:rPr lang="ar-EG" sz="7200" b="1" dirty="0"/>
            </a:br>
            <a:endParaRPr lang="ar-EG" sz="7200" b="1" dirty="0"/>
          </a:p>
          <a:p>
            <a:pPr algn="ctr"/>
            <a:br>
              <a:rPr lang="ar-EG" sz="7200" b="1" dirty="0"/>
            </a:br>
            <a:endParaRPr lang="en-US" sz="72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29123"/>
            <a:ext cx="9982199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شكراً على الإحسان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ونعمة الإيمان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على صورتك يا رب خالقنا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بمظلة حبك غطيتنا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2171</TotalTime>
  <Words>167</Words>
  <Application>Microsoft Office PowerPoint</Application>
  <PresentationFormat>عرض على الشاشة (4:3)</PresentationFormat>
  <Paragraphs>16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354</cp:revision>
  <dcterms:created xsi:type="dcterms:W3CDTF">2021-12-07T14:30:00Z</dcterms:created>
  <dcterms:modified xsi:type="dcterms:W3CDTF">2024-08-15T17:56:17Z</dcterms:modified>
</cp:coreProperties>
</file>