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30" r:id="rId3"/>
    <p:sldId id="436" r:id="rId4"/>
    <p:sldId id="428" r:id="rId5"/>
    <p:sldId id="437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30"/>
            <p14:sldId id="436"/>
            <p14:sldId id="428"/>
            <p14:sldId id="43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/>
            <a:r>
              <a:rPr lang="ar-EG" sz="6000" b="1" dirty="0"/>
              <a:t>شكراً على كل ما صنعته يداك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745421"/>
            <a:ext cx="9982199" cy="801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شكراً على كل</a:t>
            </a:r>
          </a:p>
          <a:p>
            <a:pPr algn="ctr" rtl="1"/>
            <a:r>
              <a:rPr lang="ar-EG" sz="8000" b="1" dirty="0"/>
              <a:t> ما صنعته يداك</a:t>
            </a:r>
            <a:br>
              <a:rPr lang="ar-EG" sz="8000" b="1" dirty="0"/>
            </a:br>
            <a:r>
              <a:rPr lang="ar-EG" sz="8000" b="1" dirty="0" err="1"/>
              <a:t>ولانّك</a:t>
            </a:r>
            <a:r>
              <a:rPr lang="ar-EG" sz="8000" b="1" dirty="0"/>
              <a:t> لا تنسى </a:t>
            </a:r>
          </a:p>
          <a:p>
            <a:pPr algn="ctr" rtl="1"/>
            <a:r>
              <a:rPr lang="ar-EG" sz="8000" b="1" dirty="0"/>
              <a:t>القلب الذي ينساك</a:t>
            </a:r>
          </a:p>
          <a:p>
            <a:pPr algn="ctr"/>
            <a:br>
              <a:rPr lang="ar-EG" sz="8000" b="1" dirty="0"/>
            </a:br>
            <a:endParaRPr lang="en-US" sz="115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68580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وأيضاً شكراً </a:t>
            </a:r>
          </a:p>
          <a:p>
            <a:pPr algn="ctr" rtl="1"/>
            <a:r>
              <a:rPr lang="ar-EG" sz="8000" b="1" dirty="0"/>
              <a:t>لكل ما أعرتني</a:t>
            </a:r>
            <a:br>
              <a:rPr lang="ar-EG" sz="8000" b="1" dirty="0"/>
            </a:br>
            <a:r>
              <a:rPr lang="ar-EG" sz="8000" b="1" dirty="0"/>
              <a:t>ها أنا أقف بذهول</a:t>
            </a:r>
          </a:p>
          <a:p>
            <a:pPr algn="ctr" rtl="1"/>
            <a:r>
              <a:rPr lang="ar-EG" sz="8000" b="1" dirty="0"/>
              <a:t> أمام ما أعطيتني</a:t>
            </a:r>
          </a:p>
          <a:p>
            <a:pPr algn="ctr"/>
            <a:br>
              <a:rPr lang="ar-EG" sz="8000" b="1" dirty="0"/>
            </a:br>
            <a:endParaRPr lang="en-US" sz="80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75063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ربي خذ حياتي </a:t>
            </a:r>
          </a:p>
          <a:p>
            <a:pPr algn="ctr" rtl="1"/>
            <a:r>
              <a:rPr lang="ar-EG" sz="8000" b="1" dirty="0"/>
              <a:t>كلّها كذبيحة شكرٍ</a:t>
            </a:r>
            <a:br>
              <a:rPr lang="ar-EG" sz="8000" b="1" dirty="0"/>
            </a:br>
            <a:r>
              <a:rPr lang="ar-EG" sz="8000" b="1" dirty="0"/>
              <a:t>فقد أخجلني قلبي </a:t>
            </a:r>
          </a:p>
          <a:p>
            <a:pPr algn="ctr" rtl="1"/>
            <a:r>
              <a:rPr lang="ar-EG" sz="8000" b="1" dirty="0"/>
              <a:t>الخالي من أي طهرٍ</a:t>
            </a:r>
          </a:p>
          <a:p>
            <a:pPr algn="ctr"/>
            <a:br>
              <a:rPr lang="ar-EG" sz="8000" b="1" dirty="0"/>
            </a:br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75063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JO" sz="8000" b="1" dirty="0"/>
              <a:t>خذ كل أعمالي </a:t>
            </a:r>
            <a:endParaRPr lang="ar-EG" sz="8000" b="1" dirty="0"/>
          </a:p>
          <a:p>
            <a:pPr algn="ctr" rtl="1"/>
            <a:r>
              <a:rPr lang="ar-JO" sz="8000" b="1" dirty="0"/>
              <a:t>فهي لا تساوي الصلبِ</a:t>
            </a:r>
            <a:br>
              <a:rPr lang="ar-JO" sz="8000" b="1" dirty="0"/>
            </a:br>
            <a:r>
              <a:rPr lang="ar-JO" sz="8000" b="1" dirty="0"/>
              <a:t>ولتكن كلماتي كشُكرٍ </a:t>
            </a:r>
            <a:endParaRPr lang="ar-EG" sz="8000" b="1" dirty="0"/>
          </a:p>
          <a:p>
            <a:pPr algn="ctr" rtl="1"/>
            <a:r>
              <a:rPr lang="ar-JO" sz="8000" b="1" dirty="0"/>
              <a:t>من أعماق القلبِ</a:t>
            </a:r>
          </a:p>
          <a:p>
            <a:pPr algn="ctr"/>
            <a:br>
              <a:rPr lang="ar-JO" sz="8000" b="1" dirty="0"/>
            </a:br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2171</TotalTime>
  <Words>67</Words>
  <Application>Microsoft Office PowerPoint</Application>
  <PresentationFormat>عرض على الشاشة (4:3)</PresentationFormat>
  <Paragraphs>18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356</cp:revision>
  <dcterms:created xsi:type="dcterms:W3CDTF">2021-12-07T14:30:00Z</dcterms:created>
  <dcterms:modified xsi:type="dcterms:W3CDTF">2024-08-15T17:57:48Z</dcterms:modified>
</cp:coreProperties>
</file>