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43" r:id="rId3"/>
    <p:sldId id="430" r:id="rId4"/>
    <p:sldId id="448" r:id="rId5"/>
    <p:sldId id="445" r:id="rId6"/>
    <p:sldId id="449" r:id="rId7"/>
    <p:sldId id="447" r:id="rId8"/>
    <p:sldId id="450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30"/>
            <p14:sldId id="448"/>
            <p14:sldId id="445"/>
            <p14:sldId id="449"/>
            <p14:sldId id="447"/>
            <p14:sldId id="45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-80" y="8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شوق قلبي أرى الحبيب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820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>
                <a:solidFill>
                  <a:srgbClr val="00582A"/>
                </a:solidFill>
                <a:latin typeface="Arial" charset="0"/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شوق قلبي أرى الحبيب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وأفراح القلب تزيد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يرتاح فؤادي </a:t>
            </a:r>
            <a:r>
              <a:rPr lang="ar-EG" sz="7200" b="1" dirty="0" err="1">
                <a:solidFill>
                  <a:srgbClr val="00582A"/>
                </a:solidFill>
              </a:rPr>
              <a:t>معاه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يا سعدي يوم لقاه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525899"/>
            <a:ext cx="9982199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endParaRPr lang="ar-EG" sz="7200" b="1" dirty="0">
              <a:solidFill>
                <a:srgbClr val="001E0E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EG" sz="5400" b="1" dirty="0"/>
              <a:t>1- </a:t>
            </a:r>
            <a:endParaRPr lang="ar-EG" sz="7200" b="1" dirty="0"/>
          </a:p>
          <a:p>
            <a:pPr algn="ctr" rtl="1"/>
            <a:r>
              <a:rPr lang="ar-EG" sz="7200" b="1" dirty="0" err="1"/>
              <a:t>مافيش</a:t>
            </a:r>
            <a:r>
              <a:rPr lang="ar-EG" sz="7200" b="1" dirty="0"/>
              <a:t> يا قلبي دموع</a:t>
            </a:r>
          </a:p>
          <a:p>
            <a:pPr algn="ctr" rtl="1"/>
            <a:r>
              <a:rPr lang="ar-EG" sz="7200" b="1" dirty="0"/>
              <a:t>فرحنا هو يسوع</a:t>
            </a:r>
          </a:p>
          <a:p>
            <a:pPr algn="ctr" rtl="1"/>
            <a:r>
              <a:rPr lang="ar-EG" sz="7200" b="1" dirty="0"/>
              <a:t>تتحقق المواعيد</a:t>
            </a:r>
          </a:p>
          <a:p>
            <a:pPr algn="ctr" rtl="1"/>
            <a:r>
              <a:rPr lang="ar-EG" sz="7200" b="1" dirty="0"/>
              <a:t>تسبيحنا يومها يزيد</a:t>
            </a:r>
          </a:p>
          <a:p>
            <a:pPr algn="ctr"/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820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>
                <a:solidFill>
                  <a:srgbClr val="00582A"/>
                </a:solidFill>
                <a:latin typeface="Arial" charset="0"/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شوق قلبي أرى الحبيب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وأفراح القلب تزيد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يرتاح فؤادي </a:t>
            </a:r>
            <a:r>
              <a:rPr lang="ar-EG" sz="7200" b="1" dirty="0" err="1">
                <a:solidFill>
                  <a:srgbClr val="00582A"/>
                </a:solidFill>
              </a:rPr>
              <a:t>معاه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يا سعدي يوم لقاه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761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602099"/>
            <a:ext cx="9982199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SA" sz="7200" b="1" dirty="0">
                <a:solidFill>
                  <a:srgbClr val="001E0E"/>
                </a:solidFill>
                <a:latin typeface="Arial" charset="0"/>
                <a:cs typeface="Arial" charset="0"/>
              </a:rPr>
              <a:t> </a:t>
            </a:r>
            <a:endParaRPr lang="ar-EG" sz="7200" b="1" dirty="0">
              <a:solidFill>
                <a:srgbClr val="001E0E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EG" sz="5400" b="1" dirty="0"/>
              <a:t>2- </a:t>
            </a:r>
            <a:endParaRPr lang="ar-EG" sz="7200" b="1" dirty="0"/>
          </a:p>
          <a:p>
            <a:pPr algn="ctr" rtl="1"/>
            <a:r>
              <a:rPr lang="ar-EG" sz="7200" b="1" dirty="0"/>
              <a:t>أفراحنا مش لساعات</a:t>
            </a:r>
          </a:p>
          <a:p>
            <a:pPr algn="ctr" rtl="1"/>
            <a:r>
              <a:rPr lang="ar-EG" sz="7200" b="1" dirty="0"/>
              <a:t>وكمان ولا لأيام</a:t>
            </a:r>
          </a:p>
          <a:p>
            <a:pPr algn="ctr" rtl="1"/>
            <a:r>
              <a:rPr lang="ar-EG" sz="7200" b="1" dirty="0"/>
              <a:t>بخشوع </a:t>
            </a:r>
            <a:r>
              <a:rPr lang="ar-EG" sz="7200" b="1" dirty="0" err="1"/>
              <a:t>هنسجد</a:t>
            </a:r>
            <a:r>
              <a:rPr lang="ar-EG" sz="7200" b="1" dirty="0"/>
              <a:t> ليك</a:t>
            </a:r>
          </a:p>
          <a:p>
            <a:pPr algn="ctr" rtl="1"/>
            <a:r>
              <a:rPr lang="ar-EG" sz="7200" b="1" dirty="0"/>
              <a:t>ذبيحة ليك يا مليك</a:t>
            </a:r>
          </a:p>
          <a:p>
            <a:pPr algn="ctr"/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820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>
                <a:solidFill>
                  <a:srgbClr val="00582A"/>
                </a:solidFill>
                <a:latin typeface="Arial" charset="0"/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شوق قلبي أرى الحبيب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وأفراح القلب تزيد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يرتاح فؤادي </a:t>
            </a:r>
            <a:r>
              <a:rPr lang="ar-EG" sz="7200" b="1" dirty="0" err="1">
                <a:solidFill>
                  <a:srgbClr val="00582A"/>
                </a:solidFill>
              </a:rPr>
              <a:t>معاه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يا سعدي يوم لقاه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966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637103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SA" sz="7200" b="1" dirty="0">
                <a:solidFill>
                  <a:srgbClr val="001E0E"/>
                </a:solidFill>
                <a:latin typeface="Arial" charset="0"/>
                <a:cs typeface="Arial" charset="0"/>
              </a:rPr>
              <a:t> </a:t>
            </a:r>
            <a:endParaRPr lang="ar-EG" sz="7200" b="1" dirty="0">
              <a:solidFill>
                <a:srgbClr val="001E0E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ar-EG" sz="5400" b="1" dirty="0"/>
              <a:t>3- </a:t>
            </a:r>
            <a:endParaRPr lang="ar-EG" sz="7200" b="1" dirty="0"/>
          </a:p>
          <a:p>
            <a:pPr algn="ctr" rtl="1"/>
            <a:r>
              <a:rPr lang="ar-EG" sz="7200" b="1" dirty="0"/>
              <a:t>منايا ونفسي أراه</a:t>
            </a:r>
          </a:p>
          <a:p>
            <a:pPr algn="ctr" rtl="1"/>
            <a:r>
              <a:rPr lang="ar-EG" sz="7200" b="1" dirty="0"/>
              <a:t>وأفراحنا تدوم </a:t>
            </a:r>
            <a:r>
              <a:rPr lang="ar-EG" sz="7200" b="1" dirty="0" err="1"/>
              <a:t>وياه</a:t>
            </a:r>
            <a:endParaRPr lang="ar-EG" sz="7200" b="1" dirty="0"/>
          </a:p>
          <a:p>
            <a:pPr algn="ctr" rtl="1"/>
            <a:r>
              <a:rPr lang="ar-EG" sz="7200" b="1" dirty="0"/>
              <a:t>مشتاق وانا </a:t>
            </a:r>
            <a:r>
              <a:rPr lang="ar-EG" sz="7200" b="1" dirty="0" err="1"/>
              <a:t>باستناه</a:t>
            </a:r>
            <a:endParaRPr lang="ar-EG" sz="7200" b="1" dirty="0"/>
          </a:p>
          <a:p>
            <a:pPr algn="ctr" rtl="1"/>
            <a:r>
              <a:rPr lang="ar-EG" sz="7200" b="1" dirty="0"/>
              <a:t>يجي </a:t>
            </a:r>
            <a:r>
              <a:rPr lang="ar-EG" sz="7200" b="1" dirty="0" err="1"/>
              <a:t>ويأخدني</a:t>
            </a:r>
            <a:r>
              <a:rPr lang="ar-EG" sz="7200" b="1" dirty="0"/>
              <a:t> </a:t>
            </a:r>
            <a:r>
              <a:rPr lang="ar-EG" sz="7200" b="1" dirty="0" err="1"/>
              <a:t>معاه</a:t>
            </a:r>
            <a:endParaRPr lang="ar-EG" sz="7200" b="1" dirty="0"/>
          </a:p>
          <a:p>
            <a:pPr algn="ctr"/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820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>
                <a:solidFill>
                  <a:srgbClr val="00582A"/>
                </a:solidFill>
                <a:latin typeface="Arial" charset="0"/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شوق قلبي أرى الحبيب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وأفراح القلب تزيد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يرتاح فؤادي </a:t>
            </a:r>
            <a:r>
              <a:rPr lang="ar-EG" sz="7200" b="1" dirty="0" err="1">
                <a:solidFill>
                  <a:srgbClr val="00582A"/>
                </a:solidFill>
              </a:rPr>
              <a:t>معاه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يا سعدي يوم لقاه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789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2184</TotalTime>
  <Words>117</Words>
  <Application>Microsoft Office PowerPoint</Application>
  <PresentationFormat>عرض على الشاشة (4:3)</PresentationFormat>
  <Paragraphs>46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356</cp:revision>
  <dcterms:created xsi:type="dcterms:W3CDTF">2021-12-07T14:30:00Z</dcterms:created>
  <dcterms:modified xsi:type="dcterms:W3CDTF">2024-08-18T16:07:56Z</dcterms:modified>
</cp:coreProperties>
</file>