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444" r:id="rId3"/>
    <p:sldId id="452" r:id="rId4"/>
    <p:sldId id="430" r:id="rId5"/>
    <p:sldId id="449" r:id="rId6"/>
    <p:sldId id="446" r:id="rId7"/>
    <p:sldId id="453" r:id="rId8"/>
    <p:sldId id="450" r:id="rId9"/>
    <p:sldId id="448" r:id="rId10"/>
    <p:sldId id="454" r:id="rId11"/>
    <p:sldId id="451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4"/>
            <p14:sldId id="452"/>
            <p14:sldId id="430"/>
            <p14:sldId id="449"/>
            <p14:sldId id="446"/>
            <p14:sldId id="453"/>
            <p14:sldId id="450"/>
            <p14:sldId id="448"/>
            <p14:sldId id="454"/>
            <p14:sldId id="45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7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شوقي أن أحيا يا يسوع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27757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5400" b="1" dirty="0">
                <a:solidFill>
                  <a:srgbClr val="00582A"/>
                </a:solidFill>
              </a:rPr>
              <a:t> القرار : </a:t>
            </a:r>
          </a:p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شوقي أن أحيا يسوع </a:t>
            </a:r>
          </a:p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شوقي أن أعلن يسوع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يا روح الله القدوس </a:t>
            </a:r>
          </a:p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أظهرن فيَّ يسوع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en-US" sz="6600" b="1" dirty="0">
              <a:solidFill>
                <a:srgbClr val="00582A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-10557"/>
            <a:ext cx="9982199" cy="9154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SA" sz="4800" b="1" dirty="0">
                <a:solidFill>
                  <a:srgbClr val="001E0E"/>
                </a:solidFill>
                <a:latin typeface="Arial" charset="0"/>
                <a:cs typeface="Arial" charset="0"/>
              </a:rPr>
              <a:t>1</a:t>
            </a:r>
            <a:r>
              <a:rPr lang="ar-SA" sz="6000" b="1" dirty="0">
                <a:solidFill>
                  <a:srgbClr val="001E0E"/>
                </a:solidFill>
                <a:latin typeface="Arial" charset="0"/>
                <a:cs typeface="Arial" charset="0"/>
              </a:rPr>
              <a:t>- </a:t>
            </a:r>
            <a:endParaRPr lang="ar-EG" sz="6000" b="1" dirty="0">
              <a:solidFill>
                <a:srgbClr val="001E0E"/>
              </a:solidFill>
              <a:latin typeface="Arial" charset="0"/>
              <a:cs typeface="Arial" charset="0"/>
            </a:endParaRPr>
          </a:p>
          <a:p>
            <a:pPr algn="ctr" rtl="1" eaLnBrk="0" hangingPunct="0">
              <a:lnSpc>
                <a:spcPct val="150000"/>
              </a:lnSpc>
            </a:pPr>
            <a:r>
              <a:rPr lang="ar-EG" sz="6000" b="1" dirty="0"/>
              <a:t>أنت تفحص قلب الآب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6000" b="1" dirty="0"/>
              <a:t>وكما قال الكتاب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6000" b="1" dirty="0"/>
              <a:t>بالأمور الآتية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6000" b="1" dirty="0"/>
              <a:t>وحدك ستخبرني</a:t>
            </a:r>
            <a:br>
              <a:rPr lang="ar-EG" sz="6000" b="1" dirty="0"/>
            </a:br>
            <a:br>
              <a:rPr lang="ar-EG" sz="6000" b="1" dirty="0"/>
            </a:br>
            <a:endParaRPr lang="ar-SA" sz="6000" b="1" dirty="0">
              <a:solidFill>
                <a:srgbClr val="001E0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475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468967"/>
            <a:ext cx="9982199" cy="6846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>
              <a:lnSpc>
                <a:spcPct val="150000"/>
              </a:lnSpc>
            </a:pPr>
            <a:r>
              <a:rPr lang="ar-EG" sz="6000" b="1" dirty="0"/>
              <a:t>وفى كل دروب الحياة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6000" b="1" dirty="0"/>
              <a:t>وحدك يا روح الله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6000" b="1" dirty="0"/>
              <a:t>تمسكن بيدي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6000" b="1" dirty="0"/>
              <a:t>ترشدني تعلمني</a:t>
            </a:r>
            <a:br>
              <a:rPr lang="ar-EG" sz="6000" b="1" dirty="0"/>
            </a:br>
            <a:endParaRPr lang="ar-SA" sz="60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703957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5400" b="1" dirty="0">
                <a:solidFill>
                  <a:srgbClr val="00582A"/>
                </a:solidFill>
              </a:rPr>
              <a:t> القرار : </a:t>
            </a:r>
          </a:p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شوقي أن أحيا يسوع </a:t>
            </a:r>
          </a:p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شوقي أن أعلن يسوع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يا روح الله القدوس </a:t>
            </a:r>
          </a:p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أظهرن فيَّ يسوع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en-US" sz="6600" b="1" dirty="0">
              <a:solidFill>
                <a:srgbClr val="00582A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9091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09852"/>
            <a:ext cx="9982199" cy="82483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en-US" sz="4400" b="1" dirty="0">
                <a:solidFill>
                  <a:srgbClr val="001E0E"/>
                </a:solidFill>
                <a:latin typeface="Arial" charset="0"/>
                <a:cs typeface="Arial" charset="0"/>
              </a:rPr>
              <a:t>2</a:t>
            </a:r>
            <a:r>
              <a:rPr lang="ar-SA" sz="5400" b="1" dirty="0">
                <a:solidFill>
                  <a:srgbClr val="001E0E"/>
                </a:solidFill>
                <a:latin typeface="Arial" charset="0"/>
                <a:cs typeface="Arial" charset="0"/>
              </a:rPr>
              <a:t>- </a:t>
            </a:r>
            <a:endParaRPr lang="ar-EG" sz="5400" b="1" dirty="0">
              <a:solidFill>
                <a:srgbClr val="001E0E"/>
              </a:solidFill>
              <a:latin typeface="Arial" charset="0"/>
              <a:cs typeface="Arial" charset="0"/>
            </a:endParaRPr>
          </a:p>
          <a:p>
            <a:pPr algn="ctr" rtl="1" eaLnBrk="0" hangingPunct="0">
              <a:lnSpc>
                <a:spcPct val="150000"/>
              </a:lnSpc>
            </a:pPr>
            <a:r>
              <a:rPr lang="ar-EG" sz="5400" b="1" dirty="0"/>
              <a:t>شكل في أنائي الآن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5400" b="1" dirty="0"/>
              <a:t>أنت صاحب السلطان </a:t>
            </a:r>
            <a:endParaRPr lang="en-US" sz="5400" b="1" dirty="0"/>
          </a:p>
          <a:p>
            <a:pPr algn="ctr" rtl="1" eaLnBrk="0" hangingPunct="0">
              <a:lnSpc>
                <a:spcPct val="150000"/>
              </a:lnSpc>
            </a:pPr>
            <a:r>
              <a:rPr lang="ar-EG" sz="5400" b="1" dirty="0"/>
              <a:t>غير ما في قلبي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5400" b="1" dirty="0"/>
              <a:t>كان لا يمجد اسمه</a:t>
            </a:r>
            <a:br>
              <a:rPr lang="ar-EG" sz="5400" b="1" dirty="0"/>
            </a:br>
            <a:br>
              <a:rPr lang="ar-EG" sz="5400" b="1" dirty="0"/>
            </a:br>
            <a:endParaRPr lang="ar-SA" sz="54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69766"/>
            <a:ext cx="9982199" cy="65692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>
              <a:lnSpc>
                <a:spcPct val="150000"/>
              </a:lnSpc>
            </a:pPr>
            <a:r>
              <a:rPr lang="ar-EG" sz="5400" b="1" dirty="0"/>
              <a:t>شدد في قلبي عهدي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5400" b="1" dirty="0"/>
              <a:t>سر أمامي كن سندى </a:t>
            </a:r>
            <a:endParaRPr lang="en-US" sz="6000" b="1" dirty="0"/>
          </a:p>
          <a:p>
            <a:pPr algn="ctr" rtl="1" eaLnBrk="0" hangingPunct="0">
              <a:lnSpc>
                <a:spcPct val="150000"/>
              </a:lnSpc>
            </a:pPr>
            <a:r>
              <a:rPr lang="ar-EG" sz="6000" b="1" dirty="0"/>
              <a:t>املك فيّ ما عندي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6000" b="1" dirty="0"/>
              <a:t>فأصير مثله </a:t>
            </a:r>
            <a:br>
              <a:rPr lang="ar-EG" sz="6000" b="1" dirty="0"/>
            </a:br>
            <a:endParaRPr lang="ar-SA" sz="6000" b="1" dirty="0">
              <a:solidFill>
                <a:srgbClr val="001E0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599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85800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5400" b="1" dirty="0">
                <a:solidFill>
                  <a:srgbClr val="00582A"/>
                </a:solidFill>
              </a:rPr>
              <a:t> القرار : </a:t>
            </a:r>
          </a:p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شوقي أن أحيا يسوع </a:t>
            </a:r>
          </a:p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شوقي أن أعلن يسوع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يا روح الله القدوس </a:t>
            </a:r>
          </a:p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أظهرن فيَّ يسوع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en-US" sz="6600" b="1" dirty="0">
              <a:solidFill>
                <a:srgbClr val="00582A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2745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-76200"/>
            <a:ext cx="9982199" cy="91545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en-US" sz="4800" b="1" dirty="0">
                <a:solidFill>
                  <a:srgbClr val="001E0E"/>
                </a:solidFill>
                <a:latin typeface="Arial" charset="0"/>
                <a:cs typeface="Arial" charset="0"/>
              </a:rPr>
              <a:t>3</a:t>
            </a:r>
            <a:r>
              <a:rPr lang="ar-SA" sz="6000" b="1" dirty="0">
                <a:solidFill>
                  <a:srgbClr val="001E0E"/>
                </a:solidFill>
                <a:latin typeface="Arial" charset="0"/>
                <a:cs typeface="Arial" charset="0"/>
              </a:rPr>
              <a:t>- </a:t>
            </a:r>
            <a:endParaRPr lang="ar-EG" sz="6000" b="1" dirty="0">
              <a:solidFill>
                <a:srgbClr val="001E0E"/>
              </a:solidFill>
              <a:latin typeface="Arial" charset="0"/>
              <a:cs typeface="Arial" charset="0"/>
            </a:endParaRPr>
          </a:p>
          <a:p>
            <a:pPr algn="ctr" rtl="1" eaLnBrk="0" hangingPunct="0">
              <a:lnSpc>
                <a:spcPct val="150000"/>
              </a:lnSpc>
            </a:pPr>
            <a:r>
              <a:rPr lang="ar-EG" sz="6000" b="1" dirty="0"/>
              <a:t>ملئك لينا يحيينا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6000" b="1" dirty="0"/>
              <a:t>روحك فينا يقوينا </a:t>
            </a:r>
            <a:endParaRPr lang="en-US" sz="6000" b="1" dirty="0"/>
          </a:p>
          <a:p>
            <a:pPr algn="ctr" rtl="1" eaLnBrk="0" hangingPunct="0">
              <a:lnSpc>
                <a:spcPct val="150000"/>
              </a:lnSpc>
            </a:pPr>
            <a:r>
              <a:rPr lang="ar-EG" sz="6000" b="1" dirty="0"/>
              <a:t>صوتك لينا يهدينا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6000" b="1" dirty="0"/>
              <a:t>فتعالى يا روح الله</a:t>
            </a:r>
            <a:br>
              <a:rPr lang="ar-EG" sz="6000" b="1" dirty="0"/>
            </a:br>
            <a:br>
              <a:rPr lang="ar-EG" sz="6000" b="1" dirty="0"/>
            </a:br>
            <a:endParaRPr lang="ar-SA" sz="6000" b="1" dirty="0">
              <a:solidFill>
                <a:srgbClr val="001E0E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45167"/>
            <a:ext cx="9982199" cy="6846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>
              <a:lnSpc>
                <a:spcPct val="150000"/>
              </a:lnSpc>
            </a:pPr>
            <a:r>
              <a:rPr lang="ar-EG" sz="6000" b="1" dirty="0"/>
              <a:t>أعلن لينا وسلحنا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6000" b="1" dirty="0"/>
              <a:t>نور لينا وامنحنا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6000" b="1" dirty="0"/>
              <a:t>فيض جوانا وامسحنا </a:t>
            </a:r>
          </a:p>
          <a:p>
            <a:pPr algn="ctr" rtl="1" eaLnBrk="0" hangingPunct="0">
              <a:lnSpc>
                <a:spcPct val="150000"/>
              </a:lnSpc>
            </a:pPr>
            <a:r>
              <a:rPr lang="ar-EG" sz="6000" b="1" dirty="0"/>
              <a:t>وأكشف لينا فكر الله </a:t>
            </a:r>
            <a:br>
              <a:rPr lang="ar-EG" sz="6000" b="1" dirty="0"/>
            </a:br>
            <a:endParaRPr lang="ar-SA" sz="6000" b="1" dirty="0">
              <a:solidFill>
                <a:srgbClr val="001E0E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0203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780157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 eaLnBrk="0" hangingPunct="0"/>
            <a:r>
              <a:rPr lang="ar-EG" sz="5400" b="1" dirty="0">
                <a:solidFill>
                  <a:srgbClr val="00582A"/>
                </a:solidFill>
              </a:rPr>
              <a:t> القرار : </a:t>
            </a:r>
          </a:p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شوقي أن أحيا يسوع </a:t>
            </a:r>
          </a:p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شوقي أن أعلن يسوع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يا روح الله القدوس </a:t>
            </a:r>
          </a:p>
          <a:p>
            <a:pPr algn="ctr" rtl="1" eaLnBrk="0" hangingPunct="0"/>
            <a:r>
              <a:rPr lang="ar-EG" sz="6600" b="1" dirty="0">
                <a:solidFill>
                  <a:srgbClr val="00582A"/>
                </a:solidFill>
              </a:rPr>
              <a:t>أظهرن فيَّ يسوع</a:t>
            </a:r>
            <a:br>
              <a:rPr lang="ar-EG" sz="6600" b="1" dirty="0">
                <a:solidFill>
                  <a:srgbClr val="00582A"/>
                </a:solidFill>
              </a:rPr>
            </a:br>
            <a:endParaRPr lang="en-US" sz="6600" b="1" dirty="0">
              <a:solidFill>
                <a:srgbClr val="00582A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327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2190</TotalTime>
  <Words>178</Words>
  <Application>Microsoft Office PowerPoint</Application>
  <PresentationFormat>عرض على الشاشة (4:3)</PresentationFormat>
  <Paragraphs>45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356</cp:revision>
  <dcterms:created xsi:type="dcterms:W3CDTF">2021-12-07T14:30:00Z</dcterms:created>
  <dcterms:modified xsi:type="dcterms:W3CDTF">2024-08-18T16:13:41Z</dcterms:modified>
</cp:coreProperties>
</file>