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430" r:id="rId3"/>
    <p:sldId id="443" r:id="rId4"/>
    <p:sldId id="444" r:id="rId5"/>
    <p:sldId id="445" r:id="rId6"/>
    <p:sldId id="446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30"/>
            <p14:sldId id="443"/>
            <p14:sldId id="444"/>
            <p14:sldId id="445"/>
            <p14:sldId id="44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40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صالح هو الرب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227928"/>
            <a:ext cx="9982199" cy="68586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القرار: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(صالح هو الرب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 حصن في يوم الضيق)2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SA" sz="8800" b="1" dirty="0">
              <a:solidFill>
                <a:srgbClr val="00582A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378559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4800" b="1" dirty="0">
                <a:solidFill>
                  <a:srgbClr val="001E0E"/>
                </a:solidFill>
                <a:latin typeface="Arial" charset="0"/>
                <a:cs typeface="Arial" charset="0"/>
              </a:rPr>
              <a:t>1</a:t>
            </a:r>
            <a:r>
              <a:rPr lang="ar-SA" sz="6000" b="1" dirty="0">
                <a:solidFill>
                  <a:srgbClr val="001E0E"/>
                </a:solidFill>
                <a:latin typeface="Arial" charset="0"/>
                <a:cs typeface="Arial" charset="0"/>
              </a:rPr>
              <a:t>- </a:t>
            </a:r>
            <a:endParaRPr lang="ar-EG" sz="6000" b="1" dirty="0">
              <a:solidFill>
                <a:srgbClr val="001E0E"/>
              </a:solidFill>
              <a:latin typeface="Arial" charset="0"/>
              <a:cs typeface="Arial" charset="0"/>
            </a:endParaRPr>
          </a:p>
          <a:p>
            <a:pPr algn="ctr" rtl="1" eaLnBrk="0" hangingPunct="0"/>
            <a:r>
              <a:rPr lang="ar-EG" sz="7200" b="1" dirty="0"/>
              <a:t> (وهو يعرف </a:t>
            </a:r>
          </a:p>
          <a:p>
            <a:pPr algn="ctr" rtl="1" eaLnBrk="0" hangingPunct="0"/>
            <a:r>
              <a:rPr lang="ar-EG" sz="7200" b="1" dirty="0"/>
              <a:t>المتوكلين عليه</a:t>
            </a:r>
          </a:p>
          <a:p>
            <a:pPr algn="ctr" rtl="1" eaLnBrk="0" hangingPunct="0"/>
            <a:r>
              <a:rPr lang="ar-EG" sz="7200" b="1" dirty="0"/>
              <a:t> يعرف المتوكلين </a:t>
            </a:r>
          </a:p>
          <a:p>
            <a:pPr algn="ctr" rtl="1" eaLnBrk="0" hangingPunct="0"/>
            <a:r>
              <a:rPr lang="ar-EG" sz="7200" b="1" dirty="0"/>
              <a:t>عليــــــه)2</a:t>
            </a:r>
            <a:br>
              <a:rPr lang="ar-EG" sz="7200" b="1" dirty="0"/>
            </a:br>
            <a:endParaRPr lang="ar-SA" sz="72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227928"/>
            <a:ext cx="9982199" cy="68586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القرار: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(صالح هو الرب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 حصن في يوم الضيق)2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SA" sz="8800" b="1" dirty="0">
              <a:solidFill>
                <a:srgbClr val="00582A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3462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6000" b="1" dirty="0">
                <a:latin typeface="Arial" charset="0"/>
                <a:cs typeface="Arial" charset="0"/>
              </a:rPr>
              <a:t>2</a:t>
            </a:r>
            <a:r>
              <a:rPr lang="ar-SA" sz="7200" b="1" dirty="0">
                <a:latin typeface="Arial" charset="0"/>
                <a:cs typeface="Arial" charset="0"/>
              </a:rPr>
              <a:t>- </a:t>
            </a:r>
            <a:endParaRPr lang="ar-EG" sz="7200" b="1" dirty="0">
              <a:latin typeface="Arial" charset="0"/>
              <a:cs typeface="Arial" charset="0"/>
            </a:endParaRPr>
          </a:p>
          <a:p>
            <a:pPr algn="ctr" rtl="1" eaLnBrk="0" hangingPunct="0"/>
            <a:r>
              <a:rPr lang="ar-EG" sz="7200" b="1" dirty="0"/>
              <a:t> (الرب بطيء الغضب </a:t>
            </a:r>
          </a:p>
          <a:p>
            <a:pPr algn="ctr" rtl="1" eaLnBrk="0" hangingPunct="0"/>
            <a:r>
              <a:rPr lang="ar-EG" sz="7200" b="1" dirty="0"/>
              <a:t>وعظيـــم القـــــــدرة</a:t>
            </a:r>
            <a:br>
              <a:rPr lang="ar-EG" sz="7200" b="1" dirty="0"/>
            </a:br>
            <a:r>
              <a:rPr lang="ar-EG" sz="7200" b="1" dirty="0"/>
              <a:t>إلهي الرب بطيء الغضب </a:t>
            </a:r>
          </a:p>
          <a:p>
            <a:pPr algn="ctr" rtl="1" eaLnBrk="0" hangingPunct="0"/>
            <a:r>
              <a:rPr lang="ar-EG" sz="7200" b="1" dirty="0"/>
              <a:t>إلهي عظيم القــــــدرة)2 </a:t>
            </a:r>
            <a:br>
              <a:rPr lang="ar-EG" sz="7200" b="1" dirty="0"/>
            </a:br>
            <a:endParaRPr lang="ar-SA" sz="7200" b="1" dirty="0">
              <a:latin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227928"/>
            <a:ext cx="9982199" cy="68586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القرار: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(صالح هو الرب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7200" b="1" dirty="0">
                <a:solidFill>
                  <a:srgbClr val="00582A"/>
                </a:solidFill>
              </a:rPr>
              <a:t> حصن في يوم الضيق)2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SA" sz="8800" b="1" dirty="0">
              <a:solidFill>
                <a:srgbClr val="00582A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2184</TotalTime>
  <Words>81</Words>
  <Application>Microsoft Office PowerPoint</Application>
  <PresentationFormat>عرض على الشاشة (4:3)</PresentationFormat>
  <Paragraphs>20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356</cp:revision>
  <dcterms:created xsi:type="dcterms:W3CDTF">2021-12-07T14:30:00Z</dcterms:created>
  <dcterms:modified xsi:type="dcterms:W3CDTF">2024-08-19T10:07:19Z</dcterms:modified>
</cp:coreProperties>
</file>