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30" r:id="rId3"/>
    <p:sldId id="443" r:id="rId4"/>
    <p:sldId id="447" r:id="rId5"/>
    <p:sldId id="448" r:id="rId6"/>
    <p:sldId id="449" r:id="rId7"/>
    <p:sldId id="450" r:id="rId8"/>
    <p:sldId id="451" r:id="rId9"/>
    <p:sldId id="452" r:id="rId10"/>
    <p:sldId id="453" r:id="rId11"/>
    <p:sldId id="454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30"/>
            <p14:sldId id="443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7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صعب عليك أيها الإنسان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7928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(صعب عليك أيها الإنسان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 </a:t>
            </a:r>
            <a:r>
              <a:rPr lang="ar-EG" sz="7200" b="1" dirty="0" err="1">
                <a:solidFill>
                  <a:srgbClr val="00582A"/>
                </a:solidFill>
              </a:rPr>
              <a:t>تحيا</a:t>
            </a:r>
            <a:r>
              <a:rPr lang="ar-EG" sz="7200" b="1" dirty="0">
                <a:solidFill>
                  <a:srgbClr val="00582A"/>
                </a:solidFill>
              </a:rPr>
              <a:t> دون نعمة الإيمان)2</a:t>
            </a: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7550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400" b="1" dirty="0">
                <a:solidFill>
                  <a:srgbClr val="001E0E"/>
                </a:solidFill>
                <a:latin typeface="Arial" charset="0"/>
                <a:cs typeface="Arial" charset="0"/>
              </a:rPr>
              <a:t>1</a:t>
            </a:r>
            <a:r>
              <a:rPr lang="ar-SA" sz="54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54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EG" sz="6600" b="1" dirty="0"/>
              <a:t>  بحب عجيب  لكل </a:t>
            </a:r>
            <a:r>
              <a:rPr lang="ar-EG" sz="6600" b="1" dirty="0" err="1"/>
              <a:t>الخطاه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أتانا وسيط لعهد جديــــد</a:t>
            </a:r>
          </a:p>
          <a:p>
            <a:pPr algn="ctr" rtl="1"/>
            <a:r>
              <a:rPr lang="ar-EG" sz="6600" b="1" dirty="0"/>
              <a:t>بأذكى الدماء </a:t>
            </a:r>
            <a:r>
              <a:rPr lang="ar-EG" sz="6600" b="1" dirty="0" err="1"/>
              <a:t>أفتدانا</a:t>
            </a:r>
            <a:r>
              <a:rPr lang="ar-EG" sz="6600" b="1" dirty="0"/>
              <a:t> المسيح </a:t>
            </a:r>
          </a:p>
          <a:p>
            <a:pPr algn="ctr" rtl="1"/>
            <a:r>
              <a:rPr lang="ar-EG" sz="6600" b="1" dirty="0"/>
              <a:t>بصمت وحب صار الذبيح</a:t>
            </a:r>
          </a:p>
          <a:p>
            <a:pPr algn="ctr" rtl="1" eaLnBrk="0" hangingPunct="0"/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98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8000" b="1" dirty="0"/>
              <a:t>ليعطي حياة </a:t>
            </a:r>
          </a:p>
          <a:p>
            <a:pPr algn="ctr" rtl="1" eaLnBrk="0" hangingPunct="0"/>
            <a:r>
              <a:rPr lang="ar-EG" sz="8000" b="1" dirty="0"/>
              <a:t>لكل أثيم</a:t>
            </a:r>
          </a:p>
          <a:p>
            <a:pPr algn="ctr" rtl="1" eaLnBrk="0" hangingPunct="0"/>
            <a:r>
              <a:rPr lang="ar-EG" sz="8000" b="1" dirty="0"/>
              <a:t>فينجو ويحظى </a:t>
            </a:r>
          </a:p>
          <a:p>
            <a:pPr algn="ctr" rtl="1" eaLnBrk="0" hangingPunct="0"/>
            <a:r>
              <a:rPr lang="ar-EG" sz="8000" b="1" dirty="0"/>
              <a:t>بدار النعيم</a:t>
            </a:r>
          </a:p>
          <a:p>
            <a:pPr algn="ctr" rtl="1" eaLnBrk="0" hangingPunct="0"/>
            <a:br>
              <a:rPr lang="ar-EG" sz="80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7928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(صعب عليك أيها الإنسان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 </a:t>
            </a:r>
            <a:r>
              <a:rPr lang="ar-EG" sz="7200" b="1" dirty="0" err="1">
                <a:solidFill>
                  <a:srgbClr val="00582A"/>
                </a:solidFill>
              </a:rPr>
              <a:t>تحيا</a:t>
            </a:r>
            <a:r>
              <a:rPr lang="ar-EG" sz="7200" b="1" dirty="0">
                <a:solidFill>
                  <a:srgbClr val="00582A"/>
                </a:solidFill>
              </a:rPr>
              <a:t> دون نعمة الإيمان)2</a:t>
            </a: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92834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endParaRPr lang="ar-SA" sz="6600" b="1" dirty="0">
              <a:solidFill>
                <a:srgbClr val="001E0E"/>
              </a:solidFill>
              <a:latin typeface="Arial" charset="0"/>
            </a:endParaRPr>
          </a:p>
          <a:p>
            <a:pPr algn="ctr" rtl="1" eaLnBrk="0" hangingPunct="0"/>
            <a:r>
              <a:rPr lang="ar-EG" sz="4400" b="1" dirty="0">
                <a:solidFill>
                  <a:srgbClr val="001E0E"/>
                </a:solidFill>
                <a:latin typeface="Arial" charset="0"/>
                <a:cs typeface="Arial" charset="0"/>
              </a:rPr>
              <a:t>2</a:t>
            </a:r>
            <a:r>
              <a:rPr lang="ar-SA" sz="54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54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EG" sz="6600" b="1" dirty="0"/>
              <a:t>حساب عقاب في يوم قريب</a:t>
            </a:r>
          </a:p>
          <a:p>
            <a:pPr algn="ctr" rtl="1"/>
            <a:r>
              <a:rPr lang="ar-EG" sz="6600" b="1" dirty="0"/>
              <a:t>يا من دست ابن الإله الحبيب</a:t>
            </a:r>
          </a:p>
          <a:p>
            <a:pPr algn="ctr" rtl="1"/>
            <a:r>
              <a:rPr lang="ar-EG" sz="6600" b="1" dirty="0"/>
              <a:t>يامن قد حسبت دماء المسيح </a:t>
            </a:r>
          </a:p>
          <a:p>
            <a:pPr algn="ctr" rtl="1"/>
            <a:r>
              <a:rPr lang="ar-EG" sz="6000" b="1" dirty="0" err="1"/>
              <a:t>لاتكفي</a:t>
            </a:r>
            <a:r>
              <a:rPr lang="ar-EG" sz="6000" b="1" dirty="0"/>
              <a:t> لا تشفي </a:t>
            </a:r>
            <a:r>
              <a:rPr lang="ar-EG" sz="6000" b="1" dirty="0" err="1"/>
              <a:t>أحتقرت</a:t>
            </a:r>
            <a:r>
              <a:rPr lang="ar-EG" sz="6000" b="1" dirty="0"/>
              <a:t> الصليب</a:t>
            </a:r>
            <a:endParaRPr lang="ar-EG" sz="6600" b="1" dirty="0"/>
          </a:p>
          <a:p>
            <a:pPr algn="ctr" rtl="1" eaLnBrk="0" hangingPunct="0"/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44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سيبقى الصليب </a:t>
            </a:r>
          </a:p>
          <a:p>
            <a:pPr algn="ctr" rtl="1"/>
            <a:r>
              <a:rPr lang="ar-EG" sz="8000" b="1" dirty="0"/>
              <a:t>لينجو البعيد </a:t>
            </a:r>
          </a:p>
          <a:p>
            <a:pPr algn="ctr" rtl="1"/>
            <a:r>
              <a:rPr lang="ar-EG" sz="8000" b="1" dirty="0"/>
              <a:t>وأنت ستبقى </a:t>
            </a:r>
          </a:p>
          <a:p>
            <a:pPr algn="ctr" rtl="1"/>
            <a:r>
              <a:rPr lang="ar-EG" sz="8000" b="1" dirty="0"/>
              <a:t>في موت أكيد</a:t>
            </a:r>
          </a:p>
          <a:p>
            <a:pPr algn="ctr"/>
            <a:br>
              <a:rPr lang="ar-EG" sz="80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7928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(صعب عليك أيها الإنسان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 </a:t>
            </a:r>
            <a:r>
              <a:rPr lang="ar-EG" sz="7200" b="1" dirty="0" err="1">
                <a:solidFill>
                  <a:srgbClr val="00582A"/>
                </a:solidFill>
              </a:rPr>
              <a:t>تحيا</a:t>
            </a:r>
            <a:r>
              <a:rPr lang="ar-EG" sz="7200" b="1" dirty="0">
                <a:solidFill>
                  <a:srgbClr val="00582A"/>
                </a:solidFill>
              </a:rPr>
              <a:t> دون نعمة الإيمان)2</a:t>
            </a: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60568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endParaRPr lang="ar-SA" sz="6600" b="1" dirty="0">
              <a:solidFill>
                <a:srgbClr val="001E0E"/>
              </a:solidFill>
              <a:latin typeface="Arial" charset="0"/>
            </a:endParaRPr>
          </a:p>
          <a:p>
            <a:pPr algn="ctr" rtl="1" eaLnBrk="0" hangingPunct="0"/>
            <a:r>
              <a:rPr lang="ar-EG" sz="4400" b="1" dirty="0">
                <a:solidFill>
                  <a:srgbClr val="001E0E"/>
                </a:solidFill>
                <a:latin typeface="Arial" charset="0"/>
                <a:cs typeface="Arial" charset="0"/>
              </a:rPr>
              <a:t>3</a:t>
            </a:r>
            <a:r>
              <a:rPr lang="ar-SA" sz="54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54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EG" sz="6600" b="1" dirty="0"/>
              <a:t>عذاب ونار عذاب عذاب </a:t>
            </a:r>
          </a:p>
          <a:p>
            <a:pPr algn="ctr" rtl="1"/>
            <a:r>
              <a:rPr lang="ar-EG" sz="6600" b="1" dirty="0"/>
              <a:t>يا من قد جمحت بفكر الفساد</a:t>
            </a:r>
          </a:p>
          <a:p>
            <a:pPr algn="ctr" rtl="1"/>
            <a:r>
              <a:rPr lang="ar-EG" sz="6600" b="1" dirty="0"/>
              <a:t>في شر وخبث ضللت الطريق </a:t>
            </a:r>
          </a:p>
          <a:p>
            <a:pPr algn="ctr" rtl="1"/>
            <a:r>
              <a:rPr lang="ar-EG" sz="6600" b="1" dirty="0"/>
              <a:t>بجهل نعمت بما لا يليق</a:t>
            </a:r>
          </a:p>
          <a:p>
            <a:pPr algn="ctr" rtl="1" eaLnBrk="0" hangingPunct="0"/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867430"/>
            <a:ext cx="998219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endParaRPr lang="ar-SA" sz="8000" b="1" dirty="0">
              <a:solidFill>
                <a:srgbClr val="001E0E"/>
              </a:solidFill>
              <a:latin typeface="Arial" charset="0"/>
            </a:endParaRPr>
          </a:p>
          <a:p>
            <a:pPr algn="ctr" rtl="1"/>
            <a:r>
              <a:rPr lang="ar-EG" sz="8000" b="1" dirty="0"/>
              <a:t>سيأتيك يوما </a:t>
            </a:r>
            <a:r>
              <a:rPr lang="ar-EG" sz="8000" b="1" dirty="0" err="1"/>
              <a:t>ً</a:t>
            </a:r>
            <a:endParaRPr lang="ar-EG" sz="8000" b="1" dirty="0"/>
          </a:p>
          <a:p>
            <a:pPr algn="ctr" rtl="1"/>
            <a:r>
              <a:rPr lang="ar-EG" sz="8000" b="1" dirty="0"/>
              <a:t> تنال الجزاء</a:t>
            </a:r>
          </a:p>
          <a:p>
            <a:pPr algn="ctr" rtl="1"/>
            <a:r>
              <a:rPr lang="ar-EG" sz="8000" b="1" dirty="0"/>
              <a:t> يا من قد رفضت</a:t>
            </a:r>
          </a:p>
          <a:p>
            <a:pPr algn="ctr" rtl="1"/>
            <a:r>
              <a:rPr lang="ar-EG" sz="8000" b="1" dirty="0"/>
              <a:t>إله السماء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7928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(صعب عليك أيها الإنسان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 </a:t>
            </a:r>
            <a:r>
              <a:rPr lang="ar-EG" sz="7200" b="1" dirty="0" err="1">
                <a:solidFill>
                  <a:srgbClr val="00582A"/>
                </a:solidFill>
              </a:rPr>
              <a:t>تحيا</a:t>
            </a:r>
            <a:r>
              <a:rPr lang="ar-EG" sz="7200" b="1" dirty="0">
                <a:solidFill>
                  <a:srgbClr val="00582A"/>
                </a:solidFill>
              </a:rPr>
              <a:t> دون نعمة الإيمان)2</a:t>
            </a: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2194</TotalTime>
  <Words>163</Words>
  <Application>Microsoft Office PowerPoint</Application>
  <PresentationFormat>عرض على الشاشة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357</cp:revision>
  <dcterms:created xsi:type="dcterms:W3CDTF">2021-12-07T14:30:00Z</dcterms:created>
  <dcterms:modified xsi:type="dcterms:W3CDTF">2024-08-19T10:39:04Z</dcterms:modified>
</cp:coreProperties>
</file>