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5" r:id="rId2"/>
    <p:sldId id="324" r:id="rId3"/>
    <p:sldId id="320" r:id="rId4"/>
    <p:sldId id="326" r:id="rId5"/>
    <p:sldId id="342" r:id="rId6"/>
    <p:sldId id="328" r:id="rId7"/>
    <p:sldId id="329" r:id="rId8"/>
    <p:sldId id="343" r:id="rId9"/>
    <p:sldId id="331" r:id="rId10"/>
    <p:sldId id="332" r:id="rId11"/>
    <p:sldId id="344" r:id="rId12"/>
    <p:sldId id="334" r:id="rId13"/>
    <p:sldId id="335" r:id="rId14"/>
    <p:sldId id="345" r:id="rId15"/>
    <p:sldId id="337" r:id="rId16"/>
    <p:sldId id="338" r:id="rId17"/>
    <p:sldId id="339" r:id="rId18"/>
    <p:sldId id="340" r:id="rId19"/>
    <p:sldId id="29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4"/>
            <p14:sldId id="320"/>
            <p14:sldId id="326"/>
            <p14:sldId id="342"/>
            <p14:sldId id="328"/>
            <p14:sldId id="329"/>
            <p14:sldId id="343"/>
            <p14:sldId id="331"/>
            <p14:sldId id="332"/>
            <p14:sldId id="344"/>
            <p14:sldId id="334"/>
            <p14:sldId id="335"/>
            <p14:sldId id="345"/>
            <p14:sldId id="337"/>
            <p14:sldId id="338"/>
            <p14:sldId id="339"/>
            <p14:sldId id="34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صَعبٌ عَلَيْكَ أيُّها الإنسَان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صَعبٌ عَلَيْكَ أيُّها الإنسَان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 تَحيَا دُونَ نِعمَةِ الإيمَان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Saabon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aalayka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ayyoha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ensan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tahia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neamate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It is difficult for you, man; to live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without the gift of faith.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26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  <a: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بِحُبٍّ عَجيبٍ لِكُلِّ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الخُطَـــاة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أتانا وَســـــــــــــيطٌ لِعَهدٍ جَديد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بِأزكَى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الدِّمَاءِ اِفتَدَانا المَســــيح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صَمتٍ وَحُبٍّ فَصَارَ الذَّبيح</a:t>
            </a:r>
          </a:p>
          <a:p>
            <a:pPr rtl="1"/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aajeeben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khotah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atana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waseeton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aahden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jadeed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azka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demaai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eftadana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maseeh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Samten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Sarath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thabeeh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 a wonderful love for all sinners, a mediator came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for a new covenant. The Christ ransomed us with the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purest blood and He was slain in silence and in love.</a:t>
            </a: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لِيُعطِي حَيَـــــــاةً لِكُلِّ أثيم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فَيَنجُو وَيَحظَى بِدارِ النَّعيم</a:t>
            </a:r>
          </a:p>
          <a:p>
            <a:pPr rtl="1"/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yoati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atheem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yanjo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yahza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dari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naaeem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en-US" sz="700" b="1" dirty="0">
              <a:solidFill>
                <a:prstClr val="black"/>
              </a:solidFill>
              <a:latin typeface="Calibri"/>
            </a:endParaRPr>
          </a:p>
          <a:p>
            <a:pPr rtl="1"/>
            <a:endParaRPr lang="ar-EG" sz="7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 was slain to give life for any sinner to be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saved and obtain eternal life in heaven.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597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صَعبٌ عَلَيْكَ أيُّها الإنسَان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 تَحيَا دُونَ نِعمَةِ الإيمَان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Saabon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aalayka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ayyoha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ensan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tahia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neamate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It is difficult for you, man; to live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without the gift of faith.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03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</a:t>
            </a:r>
            <a: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حِسَـــابٌ عِقَابٌ في يَوْمٍ قَريب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يا مَن دُســــــــتَ دَم الإلَهِ الحَبيب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يا مَن قد حَسِـــــــبتَ دِمَاءَ المَسيح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لا تَكفي لا تَشفي اِحتَقَرْتَ الصَّليب</a:t>
            </a: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hesabon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aeqabon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yawmen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qareeb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dosta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dam al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elahe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habeeb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hasebta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maseeh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takfi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tashfi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ehtaqarta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SSaleeb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There is a day coming soon to give an account, to be punished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if you stepped on the blood of God and thought that His blood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is not sufficient and you belittled the cross.</a:t>
            </a: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219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سَيَبقَى الصَّليبُ لِيَنجُو البَعيد</a:t>
            </a:r>
            <a:br>
              <a:rPr kumimoji="0" lang="ar-EG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وَأنتَ سَتَبقَى في مَوْتٍ أكيد</a:t>
            </a:r>
          </a:p>
          <a:p>
            <a:pPr rtl="1"/>
            <a:br>
              <a:rPr kumimoji="0" lang="ar-EG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yabqa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ssleebo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yanjo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baaeed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anta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tabqa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mawten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akeed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cross will remain to save those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who are far but you will surly be dead.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274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صَعبٌ عَلَيْكَ أيُّها الإنسَان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 تَحيَا دُونَ نِعمَةِ الإيمَان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Saabon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aalayka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ayyoha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ensan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tahia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neamate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It is difficult for you, man; to live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without the gift of faith.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3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عَذابٌ وَنَـــارٌ عَذابٌ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عَذاب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يا مَن قد حَمِقتَ بِفِكرِ الفَسَـــاد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شَرٍّ وَخُبثٍ ضَلَلْتَ الطَّريق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بِجَهلٍ نَعِمتَ بِمـــــــــا لا يَليق</a:t>
            </a: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aathabon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naron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aathabon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aathab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hameqta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fekri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fasad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sharren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khobthen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Dalalta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tareeq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jahlen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naaemta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bema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yaleeq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There is torment in fire for those who had corrupt minds,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who were lost in sinful ways and unknowingly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enjoyed what was not theirs to have.</a:t>
            </a: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272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سَيَأتيكَ يَوْمٌ تَنَالُ الجَــــــزَاء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يا مَن قد رَفَضْتَ إلَهَ السَّمَاء</a:t>
            </a:r>
          </a:p>
          <a:p>
            <a:pPr rtl="1"/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yaateeka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yawmon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tanalo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jazaa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yaman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rafaDta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ssamaa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700" b="1" dirty="0">
              <a:solidFill>
                <a:prstClr val="black"/>
              </a:solidFill>
              <a:latin typeface="Calibri"/>
            </a:endParaRPr>
          </a:p>
          <a:p>
            <a:pPr rtl="1"/>
            <a:endParaRPr lang="ar-EG" sz="7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day of punishment is coming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for those who rejected the Lord of heaven.</a:t>
            </a: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92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صَعبٌ عَلَيْكَ أيُّها الإنسَان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 تَحيَا دُونَ نِعمَةِ الإيمَان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Saabon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aalayka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ayyoha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ensan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tahia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neamate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It is difficult for you, man; to live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without the gift of faith.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383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</a:t>
            </a:r>
            <a: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فَمَاذا سَتُعطي لَهُ مِن حِسَاب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وَكَيْفَ تَرَاهُ في يَومِ العِقَـــــاب</a:t>
            </a:r>
          </a:p>
          <a:p>
            <a:pPr rtl="1"/>
            <a:b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matha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toati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laho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men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hesab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kayfa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taraho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yawme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aeqab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Then, what account will you give Him? And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how will you see Him in the day of punishment?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898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بِدونِ المَسيحِ بِدُونِ الرِّدَاء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بِغَيْرِ الصَّليبِ بِغَيْرِ الفِدَاء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فَسَوفَ تَصيحُ وَتَبكِي هُنَاك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وَلَيْسَ بِدَمعٍ وَلَيْسَ رَجَاء</a:t>
            </a:r>
          </a:p>
          <a:p>
            <a:pPr rtl="1"/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bedon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maseehi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bedone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redaa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ghayri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SSaleebi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ghayri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fedaa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sawfa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tabki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honak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laysa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damaen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laysa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rajaa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Without the Christ, without His robe, without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cross and the redemption; you will weep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 no tears and no hope in there.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344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صَعبٌ عَلَيْكَ أيُّها الإنسَان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 تَحيَا دُونَ نِعمَةِ الإيمَان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Saabon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aalayka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ayyoha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ensan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tahia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neamate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It is difficult for you, man; to live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without the gift of faith.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215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5-</a:t>
            </a:r>
            <a: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تَعَالَ إلي الفَادِي رَبِّ الحَيَاة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تَعَالَ </a:t>
            </a:r>
            <a:r>
              <a:rPr kumimoji="0" lang="ar-EG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لِكَيمَــــــــــــا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تَنَالَ النَّجَاة</a:t>
            </a:r>
          </a:p>
          <a:p>
            <a:pPr rtl="1"/>
            <a:b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taala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fadi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rabbe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hayah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taala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lekayma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tanala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najah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Come to the Redeemer,</a:t>
            </a:r>
          </a:p>
          <a:p>
            <a:pPr rtl="1"/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the Lord of life to be saved.</a:t>
            </a: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701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سَيَمحُو الخَطَايَا سَيَمحُو الذُّنُوب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وَيُعطِيكَ قَلبَــــــاً نَقِيَّـــــــاً جَديد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فَتُروَى بِحُبٍّ وَفِيـــــــرٍ عَجيب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وَتُهدَى بِنُورِ المَســـــيحِ المَجيد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yamho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khataya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yamho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thonob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yoateeka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qalban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naqian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jadeed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torwa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wafeeren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aajeeb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tohda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nor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maseeh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majeed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3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 will wipe all sins and give you a new pure heart.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 will be quenched with incomparable love and be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led by the glorious light of the Christ.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1089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كَم تَستَريحُ أيُّهَا الإنسَان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إذ تَأخُذَنَّ نِعمَــةَ الإيمَان</a:t>
            </a:r>
          </a:p>
          <a:p>
            <a:pPr rtl="1"/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tastareeho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ayyoh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ensan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eth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taakhothanna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neamat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7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7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How much comfort you will get, man;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when you get the gift of faith.</a:t>
            </a: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140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صَعبٌ عَلَيْكَ أيُّها الإنسَان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 تَحيَا دُونَ نِعمَةِ الإيمَان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Saabon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aalayka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ayyoha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ensan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tahia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neamate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It is difficult for you, man; to live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without the gift of faith.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599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4974</TotalTime>
  <Words>971</Words>
  <Application>Microsoft Office PowerPoint</Application>
  <PresentationFormat>عرض على الشاشة (4:3)</PresentationFormat>
  <Paragraphs>117</Paragraphs>
  <Slides>19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475</cp:revision>
  <dcterms:created xsi:type="dcterms:W3CDTF">2021-12-07T14:30:00Z</dcterms:created>
  <dcterms:modified xsi:type="dcterms:W3CDTF">2025-02-13T12:06:17Z</dcterms:modified>
</cp:coreProperties>
</file>