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43" r:id="rId3"/>
    <p:sldId id="444" r:id="rId4"/>
    <p:sldId id="445" r:id="rId5"/>
    <p:sldId id="446" r:id="rId6"/>
    <p:sldId id="447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صـُوت الإنجيل ناداني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0668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صوت الإنجيل ناداني </a:t>
            </a:r>
          </a:p>
          <a:p>
            <a:pPr algn="ctr" rtl="1"/>
            <a:r>
              <a:rPr lang="ar-EG" sz="7200" b="1" dirty="0"/>
              <a:t>ربي وسيق وجداني</a:t>
            </a:r>
            <a:br>
              <a:rPr lang="ar-EG" sz="7200" b="1" dirty="0"/>
            </a:br>
            <a:r>
              <a:rPr lang="ar-EG" sz="7200" b="1" dirty="0"/>
              <a:t>قال لي كفاك تشرد عني </a:t>
            </a:r>
          </a:p>
          <a:p>
            <a:pPr algn="ctr" rtl="1"/>
            <a:r>
              <a:rPr lang="ar-EG" sz="7200" b="1" dirty="0"/>
              <a:t>وكفاك تعصاني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حيدوا يا ناس عن دربي </a:t>
            </a:r>
          </a:p>
          <a:p>
            <a:pPr algn="ctr" rtl="1"/>
            <a:r>
              <a:rPr lang="ar-EG" sz="7200" b="1" dirty="0" err="1"/>
              <a:t>ده</a:t>
            </a:r>
            <a:r>
              <a:rPr lang="ar-EG" sz="7200" b="1" dirty="0"/>
              <a:t> راحتي اليوم مع ربي</a:t>
            </a:r>
            <a:br>
              <a:rPr lang="ar-EG" sz="7200" b="1" dirty="0"/>
            </a:br>
            <a:r>
              <a:rPr lang="ar-EG" sz="7200" b="1" dirty="0"/>
              <a:t>كلكم حزانى </a:t>
            </a:r>
            <a:r>
              <a:rPr lang="ar-EG" sz="7200" b="1" dirty="0" err="1"/>
              <a:t>وزعلانين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وأنا فرحان من قلبي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يسوع بدمه اشتراني </a:t>
            </a:r>
          </a:p>
          <a:p>
            <a:pPr algn="ctr" rtl="1"/>
            <a:r>
              <a:rPr lang="ar-EG" sz="7200" b="1" dirty="0"/>
              <a:t>روحه ملاني وقواني</a:t>
            </a:r>
            <a:br>
              <a:rPr lang="ar-EG" sz="7200" b="1" dirty="0"/>
            </a:br>
            <a:r>
              <a:rPr lang="ar-EG" sz="7200" b="1" dirty="0"/>
              <a:t>والعز اللي حصل لي </a:t>
            </a:r>
          </a:p>
          <a:p>
            <a:pPr algn="ctr" rtl="1"/>
            <a:r>
              <a:rPr lang="ar-EG" sz="7200" b="1" dirty="0"/>
              <a:t>يعجز عن وصفه لساني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شوفوا يا ناس أسعدني</a:t>
            </a:r>
          </a:p>
          <a:p>
            <a:pPr algn="ctr" rtl="1"/>
            <a:r>
              <a:rPr lang="ar-EG" sz="7200" b="1" dirty="0"/>
              <a:t> شوفوا يا ناس أهداني</a:t>
            </a:r>
            <a:br>
              <a:rPr lang="ar-EG" sz="7200" b="1" dirty="0"/>
            </a:br>
            <a:r>
              <a:rPr lang="ar-EG" sz="7200" b="1" dirty="0"/>
              <a:t>وإن كنتم تحسدوني </a:t>
            </a:r>
          </a:p>
          <a:p>
            <a:pPr algn="ctr" rtl="1"/>
            <a:r>
              <a:rPr lang="ar-EG" sz="7200" b="1" dirty="0"/>
              <a:t>خلاص يسوع مجاني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 err="1"/>
              <a:t>يالا</a:t>
            </a:r>
            <a:r>
              <a:rPr lang="ar-EG" sz="7200" b="1" dirty="0"/>
              <a:t> معي يا إخواني </a:t>
            </a:r>
          </a:p>
          <a:p>
            <a:pPr algn="ctr" rtl="1"/>
            <a:r>
              <a:rPr lang="ar-EG" sz="7200" b="1" dirty="0"/>
              <a:t>على النعيم نهتدي</a:t>
            </a:r>
            <a:br>
              <a:rPr lang="ar-EG" sz="7200" b="1" dirty="0"/>
            </a:br>
            <a:r>
              <a:rPr lang="ar-EG" sz="7200" b="1" dirty="0"/>
              <a:t>نشرب من ماء صاف</a:t>
            </a:r>
          </a:p>
          <a:p>
            <a:pPr algn="ctr" rtl="1"/>
            <a:r>
              <a:rPr lang="ar-EG" sz="7200" b="1" dirty="0"/>
              <a:t> نتمتع بالغفران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2193</TotalTime>
  <Words>82</Words>
  <Application>Microsoft Office PowerPoint</Application>
  <PresentationFormat>عرض على الشاشة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358</cp:revision>
  <dcterms:created xsi:type="dcterms:W3CDTF">2021-12-07T14:30:00Z</dcterms:created>
  <dcterms:modified xsi:type="dcterms:W3CDTF">2024-08-20T07:11:02Z</dcterms:modified>
</cp:coreProperties>
</file>