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449" r:id="rId9"/>
    <p:sldId id="45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صفحة بيضا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صفحة بيضاء جديدة فضية </a:t>
            </a:r>
          </a:p>
          <a:p>
            <a:pPr algn="ctr" rtl="1" eaLnBrk="0" hangingPunct="0"/>
            <a:r>
              <a:rPr lang="ar-EG" sz="6600" b="1" dirty="0"/>
              <a:t>ولسه </a:t>
            </a:r>
            <a:r>
              <a:rPr lang="ar-EG" sz="6600" b="1" dirty="0" err="1"/>
              <a:t>متحطش</a:t>
            </a:r>
            <a:r>
              <a:rPr lang="ar-EG" sz="6600" b="1" dirty="0"/>
              <a:t> قلم </a:t>
            </a:r>
            <a:endParaRPr lang="en-US" sz="6600" b="1" dirty="0"/>
          </a:p>
          <a:p>
            <a:pPr algn="ctr" rtl="1" eaLnBrk="0" hangingPunct="0"/>
            <a:r>
              <a:rPr lang="ar-EG" sz="6600" b="1" dirty="0" err="1"/>
              <a:t>عايز</a:t>
            </a:r>
            <a:r>
              <a:rPr lang="ar-EG" sz="6600" b="1" dirty="0"/>
              <a:t> أرسم حاجه تانية </a:t>
            </a:r>
            <a:endParaRPr lang="en-US" sz="6600" b="1" dirty="0"/>
          </a:p>
          <a:p>
            <a:pPr algn="ctr" rtl="1" eaLnBrk="0" hangingPunct="0"/>
            <a:r>
              <a:rPr lang="ar-EG" sz="6600" b="1" dirty="0"/>
              <a:t>وأنسى كل إلي أترسم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/>
              <a:t>صفحة من أولها تبقى</a:t>
            </a:r>
            <a:endParaRPr lang="en-US" sz="7200" b="1" dirty="0"/>
          </a:p>
          <a:p>
            <a:pPr algn="ctr" rtl="1" eaLnBrk="0" hangingPunct="0"/>
            <a:r>
              <a:rPr lang="ar-EG" sz="7200" b="1" dirty="0"/>
              <a:t> مرسوم سطورها بمسطرة </a:t>
            </a:r>
            <a:endParaRPr lang="en-US" sz="7200" b="1" dirty="0"/>
          </a:p>
          <a:p>
            <a:pPr algn="ctr" rtl="1" eaLnBrk="0" hangingPunct="0"/>
            <a:r>
              <a:rPr lang="ar-EG" sz="7200" b="1" dirty="0"/>
              <a:t>وكل فكرة تكون جديدة </a:t>
            </a:r>
            <a:endParaRPr lang="en-US" sz="7200" b="1" dirty="0"/>
          </a:p>
          <a:p>
            <a:pPr algn="ctr" rtl="1" eaLnBrk="0" hangingPunct="0"/>
            <a:r>
              <a:rPr lang="ar-EG" sz="7200" b="1" dirty="0"/>
              <a:t>فيها مش متكررة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47549"/>
            <a:ext cx="998219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صفحة بيضا لسه أول سطر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فاضي لسه مية موضوع قصادي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نــفـــســي قـبــل أي حاجـــة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تـبـقـي عـنـي يـا رب راضي</a:t>
            </a: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343972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صفحة بيضا ناوية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أغير فيها خطي 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ناوية أجدد روح إرادتي﻿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نفسي بس تكون تقدى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مهما أكتب فيها عادي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/>
              <a:t>صفحة ممكن تبقا بكرة</a:t>
            </a:r>
            <a:br>
              <a:rPr lang="ar-EG" sz="7200" b="1" dirty="0"/>
            </a:br>
            <a:r>
              <a:rPr lang="ar-EG" sz="7200" b="1" dirty="0"/>
              <a:t>حاجة غالية تهمني </a:t>
            </a:r>
          </a:p>
          <a:p>
            <a:pPr algn="ctr" rtl="1" eaLnBrk="0" hangingPunct="0"/>
            <a:r>
              <a:rPr lang="ar-EG" sz="7200" b="1" dirty="0"/>
              <a:t>مش مجرد حاجة عدت </a:t>
            </a:r>
            <a:br>
              <a:rPr lang="ar-EG" sz="7200" b="1" dirty="0"/>
            </a:br>
            <a:r>
              <a:rPr lang="ar-EG" sz="7200" b="1" dirty="0"/>
              <a:t>يجي يوم وتترمي</a:t>
            </a: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لازم كل كلمة تبقى </a:t>
            </a:r>
            <a:r>
              <a:rPr lang="ar-EG" sz="6600" b="1" dirty="0" err="1"/>
              <a:t>مدورسة</a:t>
            </a:r>
            <a:r>
              <a:rPr lang="ar-EG" sz="6600" b="1" dirty="0"/>
              <a:t> </a:t>
            </a:r>
          </a:p>
          <a:p>
            <a:pPr algn="ctr" rtl="1" eaLnBrk="0" hangingPunct="0"/>
            <a:r>
              <a:rPr lang="ar-EG" sz="6600" b="1" dirty="0"/>
              <a:t>قبل ما تكتب </a:t>
            </a:r>
            <a:r>
              <a:rPr lang="ar-EG" sz="6600" b="1" dirty="0" err="1"/>
              <a:t>ماكتبش</a:t>
            </a:r>
            <a:r>
              <a:rPr lang="ar-EG" sz="6600" b="1" dirty="0"/>
              <a:t> حاجة</a:t>
            </a:r>
            <a:br>
              <a:rPr lang="ar-EG" sz="6600" b="1" dirty="0"/>
            </a:br>
            <a:r>
              <a:rPr lang="ar-EG" sz="6600" b="1" dirty="0"/>
              <a:t>وتتحسب عليا غلطة </a:t>
            </a:r>
            <a:br>
              <a:rPr lang="ar-EG" sz="6600" b="1" dirty="0"/>
            </a:br>
            <a:r>
              <a:rPr lang="ar-EG" sz="6600" b="1" dirty="0" err="1"/>
              <a:t>وتتشطب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47549"/>
            <a:ext cx="998219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صفحة بيضا لسه أول سطر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فاضي لسه مية موضوع قصادي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نــفـــســي قـبــل أي حاجـــة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تـبـقـي عـنـي يـا رب راضي</a:t>
            </a: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50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343972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صفحة بيضا ناوية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أغير فيها خطي 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ناوية أجدد روح إرادتي﻿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نفسي بس تكون تقدى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مهما أكتب فيها عادي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94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2194</TotalTime>
  <Words>154</Words>
  <Application>Microsoft Office PowerPoint</Application>
  <PresentationFormat>عرض على الشاشة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357</cp:revision>
  <dcterms:created xsi:type="dcterms:W3CDTF">2021-12-07T14:30:00Z</dcterms:created>
  <dcterms:modified xsi:type="dcterms:W3CDTF">2024-08-20T06:41:05Z</dcterms:modified>
</cp:coreProperties>
</file>