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1"/>
  </p:notesMasterIdLst>
  <p:sldIdLst>
    <p:sldId id="275" r:id="rId2"/>
    <p:sldId id="445" r:id="rId3"/>
    <p:sldId id="443" r:id="rId4"/>
    <p:sldId id="452" r:id="rId5"/>
    <p:sldId id="447" r:id="rId6"/>
    <p:sldId id="450" r:id="rId7"/>
    <p:sldId id="449" r:id="rId8"/>
    <p:sldId id="451" r:id="rId9"/>
    <p:sldId id="293" r:id="rId1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7FF20E8B-AD12-439D-9E17-619C6F38680D}">
          <p14:sldIdLst>
            <p14:sldId id="275"/>
            <p14:sldId id="445"/>
            <p14:sldId id="443"/>
            <p14:sldId id="452"/>
            <p14:sldId id="447"/>
            <p14:sldId id="450"/>
            <p14:sldId id="449"/>
            <p14:sldId id="451"/>
            <p14:sldId id="293"/>
          </p14:sldIdLst>
        </p14:section>
        <p14:section name="Untitled Section" id="{2C17607C-8ED3-4A7C-8A1F-A772B8E7EDB9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582A"/>
    <a:srgbClr val="001E0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941" autoAdjust="0"/>
    <p:restoredTop sz="94660"/>
  </p:normalViewPr>
  <p:slideViewPr>
    <p:cSldViewPr>
      <p:cViewPr varScale="1">
        <p:scale>
          <a:sx n="61" d="100"/>
          <a:sy n="61" d="100"/>
        </p:scale>
        <p:origin x="144" y="324"/>
      </p:cViewPr>
      <p:guideLst>
        <p:guide orient="horz" pos="2160"/>
        <p:guide pos="2880"/>
      </p:guideLst>
    </p:cSldViewPr>
  </p:slideViewPr>
  <p:notesTextViewPr>
    <p:cViewPr>
      <p:scale>
        <a:sx n="125" d="100"/>
        <a:sy n="125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BCEA6EB-D115-4AB1-880A-0DDA4CA32736}" type="datetimeFigureOut">
              <a:rPr lang="en-US" smtClean="0"/>
              <a:pPr/>
              <a:t>8/20/2024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3BFF322-D4C6-4705-80B2-EA0C2114B97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93384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8/20/2024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8/20/2024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8/20/2024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8/20/2024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8/20/2024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8/20/2024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8/20/2024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8/20/2024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8/20/2024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8/20/2024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8/20/2024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2DEC02-EF57-47C1-88F7-AA66B01A5C62}" type="datetimeFigureOut">
              <a:rPr lang="en-US" smtClean="0"/>
              <a:pPr/>
              <a:t>8/20/2024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3" name="Picture 2" descr="power point praise LOGO 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7400" y="4244486"/>
            <a:ext cx="4953000" cy="2037297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0" y="304800"/>
            <a:ext cx="9144000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ar-EG" sz="7200" b="1" dirty="0"/>
              <a:t>ترنيمة </a:t>
            </a:r>
          </a:p>
          <a:p>
            <a:pPr algn="ctr"/>
            <a:r>
              <a:rPr lang="ar-EG" sz="7200" b="1" dirty="0"/>
              <a:t>صليبك أيا يسوع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81000" y="228600"/>
            <a:ext cx="9982199" cy="76772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 eaLnBrk="0" hangingPunct="0"/>
            <a:r>
              <a:rPr lang="ar-EG" sz="4400" b="1" dirty="0">
                <a:solidFill>
                  <a:srgbClr val="00582A"/>
                </a:solidFill>
              </a:rPr>
              <a:t>القرار:</a:t>
            </a:r>
          </a:p>
          <a:p>
            <a:pPr algn="ctr" rtl="1" eaLnBrk="0" hangingPunct="0">
              <a:lnSpc>
                <a:spcPct val="150000"/>
              </a:lnSpc>
            </a:pPr>
            <a:r>
              <a:rPr lang="ar-EG" sz="6000" b="1" dirty="0">
                <a:solidFill>
                  <a:srgbClr val="00582A"/>
                </a:solidFill>
              </a:rPr>
              <a:t> صليبك أيا يسوع فخر قلوبنا </a:t>
            </a:r>
          </a:p>
          <a:p>
            <a:pPr algn="ctr" rtl="1" eaLnBrk="0" hangingPunct="0">
              <a:lnSpc>
                <a:spcPct val="150000"/>
              </a:lnSpc>
            </a:pPr>
            <a:r>
              <a:rPr lang="ar-EG" sz="6000" b="1" dirty="0">
                <a:solidFill>
                  <a:srgbClr val="00582A"/>
                </a:solidFill>
              </a:rPr>
              <a:t>فموتك </a:t>
            </a:r>
            <a:r>
              <a:rPr lang="ar-EG" sz="6000" b="1" dirty="0" err="1">
                <a:solidFill>
                  <a:srgbClr val="00582A"/>
                </a:solidFill>
              </a:rPr>
              <a:t>بالجلجثة</a:t>
            </a:r>
            <a:r>
              <a:rPr lang="ar-EG" sz="6000" b="1" dirty="0">
                <a:solidFill>
                  <a:srgbClr val="00582A"/>
                </a:solidFill>
              </a:rPr>
              <a:t> أحيا نفوسنا</a:t>
            </a:r>
            <a:br>
              <a:rPr lang="ar-EG" sz="6000" b="1" dirty="0">
                <a:solidFill>
                  <a:srgbClr val="00582A"/>
                </a:solidFill>
              </a:rPr>
            </a:br>
            <a:r>
              <a:rPr lang="ar-EG" sz="6000" b="1" dirty="0">
                <a:solidFill>
                  <a:srgbClr val="00582A"/>
                </a:solidFill>
              </a:rPr>
              <a:t>فكيف نعيش وكيف نسير </a:t>
            </a:r>
          </a:p>
          <a:p>
            <a:pPr algn="ctr" rtl="1" eaLnBrk="0" hangingPunct="0">
              <a:lnSpc>
                <a:spcPct val="150000"/>
              </a:lnSpc>
            </a:pPr>
            <a:r>
              <a:rPr lang="ar-EG" sz="6000" b="1" dirty="0">
                <a:solidFill>
                  <a:srgbClr val="00582A"/>
                </a:solidFill>
              </a:rPr>
              <a:t>بدون خلاصك وأنت الحياة</a:t>
            </a:r>
            <a:br>
              <a:rPr lang="ar-EG" sz="6000" b="1" dirty="0">
                <a:solidFill>
                  <a:srgbClr val="00582A"/>
                </a:solidFill>
              </a:rPr>
            </a:br>
            <a:endParaRPr lang="ar-SA" sz="6000" b="1" dirty="0">
              <a:solidFill>
                <a:srgbClr val="00582A"/>
              </a:solidFill>
              <a:latin typeface="Arial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81000" y="457200"/>
            <a:ext cx="9982199" cy="67094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 eaLnBrk="0" hangingPunct="0"/>
            <a:r>
              <a:rPr lang="ar-EG" sz="4400" b="1" dirty="0"/>
              <a:t>1- </a:t>
            </a:r>
          </a:p>
          <a:p>
            <a:pPr algn="ctr" rtl="1" eaLnBrk="0" hangingPunct="0">
              <a:lnSpc>
                <a:spcPct val="150000"/>
              </a:lnSpc>
            </a:pPr>
            <a:r>
              <a:rPr lang="ar-EG" sz="5400" b="1" dirty="0"/>
              <a:t>إلى الصليب سرت طوعاً من أجلنا </a:t>
            </a:r>
          </a:p>
          <a:p>
            <a:pPr algn="ctr" rtl="1" eaLnBrk="0" hangingPunct="0">
              <a:lnSpc>
                <a:spcPct val="150000"/>
              </a:lnSpc>
            </a:pPr>
            <a:r>
              <a:rPr lang="ar-EG" sz="5400" b="1" dirty="0"/>
              <a:t>وعليه حملت إثم جميعنا</a:t>
            </a:r>
            <a:br>
              <a:rPr lang="ar-EG" sz="5400" b="1" dirty="0"/>
            </a:br>
            <a:r>
              <a:rPr lang="ar-EG" sz="4800" b="1" dirty="0"/>
              <a:t>جرحت عن معاصينا سحقت عن آثامنا </a:t>
            </a:r>
            <a:endParaRPr lang="ar-EG" sz="5400" b="1" dirty="0"/>
          </a:p>
          <a:p>
            <a:pPr algn="ctr" rtl="1" eaLnBrk="0" hangingPunct="0">
              <a:lnSpc>
                <a:spcPct val="150000"/>
              </a:lnSpc>
            </a:pPr>
            <a:r>
              <a:rPr lang="ar-EG" sz="5400" b="1" dirty="0"/>
              <a:t>وبيديك المثقوبة فتحت الباب لنا</a:t>
            </a:r>
            <a:br>
              <a:rPr lang="ar-EG" sz="5400" b="1" dirty="0"/>
            </a:br>
            <a:endParaRPr lang="ar-SA" sz="5400" b="1" dirty="0">
              <a:solidFill>
                <a:srgbClr val="001E0E"/>
              </a:solidFill>
              <a:latin typeface="Arial" charset="0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81000" y="228600"/>
            <a:ext cx="9982199" cy="76772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 eaLnBrk="0" hangingPunct="0"/>
            <a:r>
              <a:rPr lang="ar-EG" sz="4400" b="1" dirty="0">
                <a:solidFill>
                  <a:srgbClr val="00582A"/>
                </a:solidFill>
              </a:rPr>
              <a:t>القرار:</a:t>
            </a:r>
          </a:p>
          <a:p>
            <a:pPr algn="ctr" rtl="1" eaLnBrk="0" hangingPunct="0">
              <a:lnSpc>
                <a:spcPct val="150000"/>
              </a:lnSpc>
            </a:pPr>
            <a:r>
              <a:rPr lang="ar-EG" sz="6000" b="1" dirty="0">
                <a:solidFill>
                  <a:srgbClr val="00582A"/>
                </a:solidFill>
              </a:rPr>
              <a:t> صليبك أيا يسوع فخر قلوبنا </a:t>
            </a:r>
          </a:p>
          <a:p>
            <a:pPr algn="ctr" rtl="1" eaLnBrk="0" hangingPunct="0">
              <a:lnSpc>
                <a:spcPct val="150000"/>
              </a:lnSpc>
            </a:pPr>
            <a:r>
              <a:rPr lang="ar-EG" sz="6000" b="1" dirty="0">
                <a:solidFill>
                  <a:srgbClr val="00582A"/>
                </a:solidFill>
              </a:rPr>
              <a:t>فموتك </a:t>
            </a:r>
            <a:r>
              <a:rPr lang="ar-EG" sz="6000" b="1" dirty="0" err="1">
                <a:solidFill>
                  <a:srgbClr val="00582A"/>
                </a:solidFill>
              </a:rPr>
              <a:t>بالجلجثة</a:t>
            </a:r>
            <a:r>
              <a:rPr lang="ar-EG" sz="6000" b="1" dirty="0">
                <a:solidFill>
                  <a:srgbClr val="00582A"/>
                </a:solidFill>
              </a:rPr>
              <a:t> أحيا نفوسنا</a:t>
            </a:r>
            <a:br>
              <a:rPr lang="ar-EG" sz="6000" b="1" dirty="0">
                <a:solidFill>
                  <a:srgbClr val="00582A"/>
                </a:solidFill>
              </a:rPr>
            </a:br>
            <a:r>
              <a:rPr lang="ar-EG" sz="6000" b="1" dirty="0">
                <a:solidFill>
                  <a:srgbClr val="00582A"/>
                </a:solidFill>
              </a:rPr>
              <a:t>فكيف نعيش وكيف نسير </a:t>
            </a:r>
          </a:p>
          <a:p>
            <a:pPr algn="ctr" rtl="1" eaLnBrk="0" hangingPunct="0">
              <a:lnSpc>
                <a:spcPct val="150000"/>
              </a:lnSpc>
            </a:pPr>
            <a:r>
              <a:rPr lang="ar-EG" sz="6000" b="1" dirty="0">
                <a:solidFill>
                  <a:srgbClr val="00582A"/>
                </a:solidFill>
              </a:rPr>
              <a:t>بدون خلاصك وأنت الحياة</a:t>
            </a:r>
            <a:br>
              <a:rPr lang="ar-EG" sz="6000" b="1" dirty="0">
                <a:solidFill>
                  <a:srgbClr val="00582A"/>
                </a:solidFill>
              </a:rPr>
            </a:br>
            <a:endParaRPr lang="ar-SA" sz="6000" b="1" dirty="0">
              <a:solidFill>
                <a:srgbClr val="00582A"/>
              </a:solidFill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9495447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04799" y="387489"/>
            <a:ext cx="9982199" cy="57553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 eaLnBrk="0" hangingPunct="0"/>
            <a:r>
              <a:rPr lang="ar-EG" sz="5400" b="1" dirty="0"/>
              <a:t>2- </a:t>
            </a:r>
          </a:p>
          <a:p>
            <a:pPr algn="ctr" rtl="1" eaLnBrk="0" hangingPunct="0">
              <a:lnSpc>
                <a:spcPct val="150000"/>
              </a:lnSpc>
            </a:pPr>
            <a:r>
              <a:rPr lang="ar-EG" sz="5400" b="1" dirty="0"/>
              <a:t>كغنم ضللنا ميلنا عن بيت الأب</a:t>
            </a:r>
          </a:p>
          <a:p>
            <a:pPr algn="ctr" rtl="1" eaLnBrk="0" hangingPunct="0">
              <a:lnSpc>
                <a:spcPct val="150000"/>
              </a:lnSpc>
            </a:pPr>
            <a:r>
              <a:rPr lang="ar-EG" sz="5400" b="1" dirty="0"/>
              <a:t> تيهنا بعيداً وصرنا مستحقين العقاب</a:t>
            </a:r>
            <a:br>
              <a:rPr lang="ar-EG" sz="5400" b="1" dirty="0"/>
            </a:br>
            <a:r>
              <a:rPr lang="ar-EG" sz="5400" b="1" dirty="0"/>
              <a:t>يا رب بذا الصليب صرنا أبناء لا عبيد </a:t>
            </a:r>
          </a:p>
          <a:p>
            <a:pPr algn="ctr" rtl="1" eaLnBrk="0" hangingPunct="0">
              <a:lnSpc>
                <a:spcPct val="150000"/>
              </a:lnSpc>
            </a:pPr>
            <a:r>
              <a:rPr lang="ar-EG" sz="5400" b="1" dirty="0"/>
              <a:t>وفي الصليب صار كل شيء جديد</a:t>
            </a:r>
            <a:endParaRPr lang="ar-SA" sz="5400" b="1" dirty="0">
              <a:solidFill>
                <a:srgbClr val="001E0E"/>
              </a:solidFill>
              <a:latin typeface="Arial" charset="0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81000" y="228600"/>
            <a:ext cx="9982199" cy="76772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 eaLnBrk="0" hangingPunct="0"/>
            <a:r>
              <a:rPr lang="ar-EG" sz="4400" b="1" dirty="0">
                <a:solidFill>
                  <a:srgbClr val="00582A"/>
                </a:solidFill>
              </a:rPr>
              <a:t>القرار:</a:t>
            </a:r>
          </a:p>
          <a:p>
            <a:pPr algn="ctr" rtl="1" eaLnBrk="0" hangingPunct="0">
              <a:lnSpc>
                <a:spcPct val="150000"/>
              </a:lnSpc>
            </a:pPr>
            <a:r>
              <a:rPr lang="ar-EG" sz="6000" b="1" dirty="0">
                <a:solidFill>
                  <a:srgbClr val="00582A"/>
                </a:solidFill>
              </a:rPr>
              <a:t> صليبك أيا يسوع فخر قلوبنا </a:t>
            </a:r>
          </a:p>
          <a:p>
            <a:pPr algn="ctr" rtl="1" eaLnBrk="0" hangingPunct="0">
              <a:lnSpc>
                <a:spcPct val="150000"/>
              </a:lnSpc>
            </a:pPr>
            <a:r>
              <a:rPr lang="ar-EG" sz="6000" b="1" dirty="0">
                <a:solidFill>
                  <a:srgbClr val="00582A"/>
                </a:solidFill>
              </a:rPr>
              <a:t>فموتك </a:t>
            </a:r>
            <a:r>
              <a:rPr lang="ar-EG" sz="6000" b="1" dirty="0" err="1">
                <a:solidFill>
                  <a:srgbClr val="00582A"/>
                </a:solidFill>
              </a:rPr>
              <a:t>بالجلجثة</a:t>
            </a:r>
            <a:r>
              <a:rPr lang="ar-EG" sz="6000" b="1" dirty="0">
                <a:solidFill>
                  <a:srgbClr val="00582A"/>
                </a:solidFill>
              </a:rPr>
              <a:t> أحيا نفوسنا</a:t>
            </a:r>
            <a:br>
              <a:rPr lang="ar-EG" sz="6000" b="1" dirty="0">
                <a:solidFill>
                  <a:srgbClr val="00582A"/>
                </a:solidFill>
              </a:rPr>
            </a:br>
            <a:r>
              <a:rPr lang="ar-EG" sz="6000" b="1" dirty="0">
                <a:solidFill>
                  <a:srgbClr val="00582A"/>
                </a:solidFill>
              </a:rPr>
              <a:t>فكيف نعيش وكيف نسير </a:t>
            </a:r>
          </a:p>
          <a:p>
            <a:pPr algn="ctr" rtl="1" eaLnBrk="0" hangingPunct="0">
              <a:lnSpc>
                <a:spcPct val="150000"/>
              </a:lnSpc>
            </a:pPr>
            <a:r>
              <a:rPr lang="ar-EG" sz="6000" b="1" dirty="0">
                <a:solidFill>
                  <a:srgbClr val="00582A"/>
                </a:solidFill>
              </a:rPr>
              <a:t>بدون خلاصك وأنت الحياة</a:t>
            </a:r>
            <a:br>
              <a:rPr lang="ar-EG" sz="6000" b="1" dirty="0">
                <a:solidFill>
                  <a:srgbClr val="00582A"/>
                </a:solidFill>
              </a:rPr>
            </a:br>
            <a:endParaRPr lang="ar-SA" sz="6000" b="1" dirty="0">
              <a:solidFill>
                <a:srgbClr val="00582A"/>
              </a:solidFill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8636983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04799" y="304800"/>
            <a:ext cx="9982199" cy="561685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 eaLnBrk="0" hangingPunct="0"/>
            <a:r>
              <a:rPr lang="ar-EG" sz="5400" b="1" dirty="0"/>
              <a:t>3- </a:t>
            </a:r>
          </a:p>
          <a:p>
            <a:pPr algn="ctr" rtl="1" eaLnBrk="0" hangingPunct="0">
              <a:lnSpc>
                <a:spcPct val="150000"/>
              </a:lnSpc>
            </a:pPr>
            <a:r>
              <a:rPr lang="ar-EG" sz="5400" b="1" dirty="0"/>
              <a:t>( لولا الصليب ما كنا نعيش بالرجاء</a:t>
            </a:r>
          </a:p>
          <a:p>
            <a:pPr algn="ctr" rtl="1" eaLnBrk="0" hangingPunct="0">
              <a:lnSpc>
                <a:spcPct val="150000"/>
              </a:lnSpc>
            </a:pPr>
            <a:r>
              <a:rPr lang="ar-EG" sz="5400" b="1" dirty="0"/>
              <a:t> من الجحيم نشلنا لهذا يسوع جاء )2</a:t>
            </a:r>
            <a:br>
              <a:rPr lang="ar-EG" sz="5400" b="1" dirty="0"/>
            </a:br>
            <a:r>
              <a:rPr lang="ar-EG" sz="4800" b="1" dirty="0"/>
              <a:t>(لمن أحبنا أولاً من مات من أجلنا وقام )2</a:t>
            </a:r>
            <a:br>
              <a:rPr lang="ar-EG" sz="4800" b="1" dirty="0"/>
            </a:br>
            <a:r>
              <a:rPr lang="ar-EG" sz="5400" b="1" dirty="0" err="1"/>
              <a:t>سيحيا</a:t>
            </a:r>
            <a:r>
              <a:rPr lang="ar-EG" sz="5400" b="1" dirty="0"/>
              <a:t> القلب مخبراً بحب فادي الأنام</a:t>
            </a:r>
            <a:endParaRPr lang="ar-SA" sz="5400" b="1" dirty="0">
              <a:solidFill>
                <a:srgbClr val="001E0E"/>
              </a:solidFill>
              <a:latin typeface="Arial" charset="0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81000" y="228600"/>
            <a:ext cx="9982199" cy="76772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 eaLnBrk="0" hangingPunct="0"/>
            <a:r>
              <a:rPr lang="ar-EG" sz="4400" b="1" dirty="0">
                <a:solidFill>
                  <a:srgbClr val="00582A"/>
                </a:solidFill>
              </a:rPr>
              <a:t>القرار:</a:t>
            </a:r>
          </a:p>
          <a:p>
            <a:pPr algn="ctr" rtl="1" eaLnBrk="0" hangingPunct="0">
              <a:lnSpc>
                <a:spcPct val="150000"/>
              </a:lnSpc>
            </a:pPr>
            <a:r>
              <a:rPr lang="ar-EG" sz="6000" b="1" dirty="0">
                <a:solidFill>
                  <a:srgbClr val="00582A"/>
                </a:solidFill>
              </a:rPr>
              <a:t> صليبك أيا يسوع فخر قلوبنا </a:t>
            </a:r>
          </a:p>
          <a:p>
            <a:pPr algn="ctr" rtl="1" eaLnBrk="0" hangingPunct="0">
              <a:lnSpc>
                <a:spcPct val="150000"/>
              </a:lnSpc>
            </a:pPr>
            <a:r>
              <a:rPr lang="ar-EG" sz="6000" b="1" dirty="0">
                <a:solidFill>
                  <a:srgbClr val="00582A"/>
                </a:solidFill>
              </a:rPr>
              <a:t>فموتك </a:t>
            </a:r>
            <a:r>
              <a:rPr lang="ar-EG" sz="6000" b="1" dirty="0" err="1">
                <a:solidFill>
                  <a:srgbClr val="00582A"/>
                </a:solidFill>
              </a:rPr>
              <a:t>بالجلجثة</a:t>
            </a:r>
            <a:r>
              <a:rPr lang="ar-EG" sz="6000" b="1" dirty="0">
                <a:solidFill>
                  <a:srgbClr val="00582A"/>
                </a:solidFill>
              </a:rPr>
              <a:t> أحيا نفوسنا</a:t>
            </a:r>
            <a:br>
              <a:rPr lang="ar-EG" sz="6000" b="1" dirty="0">
                <a:solidFill>
                  <a:srgbClr val="00582A"/>
                </a:solidFill>
              </a:rPr>
            </a:br>
            <a:r>
              <a:rPr lang="ar-EG" sz="6000" b="1" dirty="0">
                <a:solidFill>
                  <a:srgbClr val="00582A"/>
                </a:solidFill>
              </a:rPr>
              <a:t>فكيف نعيش وكيف نسير </a:t>
            </a:r>
          </a:p>
          <a:p>
            <a:pPr algn="ctr" rtl="1" eaLnBrk="0" hangingPunct="0">
              <a:lnSpc>
                <a:spcPct val="150000"/>
              </a:lnSpc>
            </a:pPr>
            <a:r>
              <a:rPr lang="ar-EG" sz="6000" b="1" dirty="0">
                <a:solidFill>
                  <a:srgbClr val="00582A"/>
                </a:solidFill>
              </a:rPr>
              <a:t>بدون خلاصك وأنت الحياة</a:t>
            </a:r>
            <a:br>
              <a:rPr lang="ar-EG" sz="6000" b="1" dirty="0">
                <a:solidFill>
                  <a:srgbClr val="00582A"/>
                </a:solidFill>
              </a:rPr>
            </a:br>
            <a:endParaRPr lang="ar-SA" sz="6000" b="1" dirty="0">
              <a:solidFill>
                <a:srgbClr val="00582A"/>
              </a:solidFill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4102680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304800" y="381001"/>
            <a:ext cx="86106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endParaRPr lang="en-US" sz="8000" b="1" dirty="0"/>
          </a:p>
        </p:txBody>
      </p:sp>
      <p:pic>
        <p:nvPicPr>
          <p:cNvPr id="5" name="Picture 4" descr="power point praise LOGO 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62000" y="2590800"/>
            <a:ext cx="7989418" cy="2971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806798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2202</TotalTime>
  <Words>180</Words>
  <Application>Microsoft Office PowerPoint</Application>
  <PresentationFormat>عرض على الشاشة (4:3)</PresentationFormat>
  <Paragraphs>29</Paragraphs>
  <Slides>9</Slides>
  <Notes>0</Notes>
  <HiddenSlides>0</HiddenSlides>
  <MMClips>0</MMClips>
  <ScaleCrop>false</ScaleCrop>
  <HeadingPairs>
    <vt:vector size="6" baseType="variant">
      <vt:variant>
        <vt:lpstr>الخطوط المستخدمة</vt:lpstr>
      </vt:variant>
      <vt:variant>
        <vt:i4>2</vt:i4>
      </vt:variant>
      <vt:variant>
        <vt:lpstr>نسق</vt:lpstr>
      </vt:variant>
      <vt:variant>
        <vt:i4>1</vt:i4>
      </vt:variant>
      <vt:variant>
        <vt:lpstr>عناوين الشرائح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NEVO</dc:creator>
  <cp:lastModifiedBy>ayman nasralla</cp:lastModifiedBy>
  <cp:revision>359</cp:revision>
  <dcterms:created xsi:type="dcterms:W3CDTF">2021-12-07T14:30:00Z</dcterms:created>
  <dcterms:modified xsi:type="dcterms:W3CDTF">2024-08-20T06:54:04Z</dcterms:modified>
</cp:coreProperties>
</file>