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51" r:id="rId4"/>
    <p:sldId id="445" r:id="rId5"/>
    <p:sldId id="452" r:id="rId6"/>
    <p:sldId id="453" r:id="rId7"/>
    <p:sldId id="45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51"/>
            <p14:sldId id="445"/>
            <p14:sldId id="452"/>
            <p14:sldId id="453"/>
            <p14:sldId id="45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1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صمت لا افتح فمي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058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1- </a:t>
            </a:r>
            <a:endParaRPr lang="ar-EG" sz="7200" b="1" dirty="0"/>
          </a:p>
          <a:p>
            <a:pPr algn="ctr" rtl="1" eaLnBrk="0" hangingPunct="0"/>
            <a:r>
              <a:rPr lang="ar-EG" sz="7200" b="1" dirty="0"/>
              <a:t>صمت لا أفتح فمي </a:t>
            </a:r>
          </a:p>
          <a:p>
            <a:pPr algn="ctr" rtl="1" eaLnBrk="0" hangingPunct="0"/>
            <a:r>
              <a:rPr lang="ar-EG" sz="7200" b="1" dirty="0"/>
              <a:t>لأنك أنت فعلت</a:t>
            </a:r>
            <a:br>
              <a:rPr lang="ar-EG" sz="7200" b="1" dirty="0"/>
            </a:br>
            <a:r>
              <a:rPr lang="ar-EG" sz="7200" b="1" dirty="0"/>
              <a:t>صمت لا أفتح فمي </a:t>
            </a:r>
          </a:p>
          <a:p>
            <a:pPr algn="ctr" rtl="1" eaLnBrk="0" hangingPunct="0"/>
            <a:r>
              <a:rPr lang="ar-EG" sz="7200" b="1" dirty="0"/>
              <a:t>إذ أنك ربي أمرت</a:t>
            </a:r>
            <a:br>
              <a:rPr lang="ar-EG" sz="7200" b="1" dirty="0"/>
            </a:b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34707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br>
              <a:rPr lang="ar-EG" sz="7200" b="1" dirty="0"/>
            </a:br>
            <a:r>
              <a:rPr lang="ar-EG" sz="7200" b="1" dirty="0"/>
              <a:t>فقد سلمتك أمري </a:t>
            </a:r>
          </a:p>
          <a:p>
            <a:pPr algn="ctr" rtl="1" eaLnBrk="0" hangingPunct="0"/>
            <a:r>
              <a:rPr lang="ar-EG" sz="7200" b="1" dirty="0"/>
              <a:t>في يدك كل عمري</a:t>
            </a:r>
            <a:br>
              <a:rPr lang="ar-EG" sz="7200" b="1" dirty="0"/>
            </a:br>
            <a:r>
              <a:rPr lang="ar-EG" sz="7200" b="1" dirty="0"/>
              <a:t>مستقبلي وحاضري </a:t>
            </a:r>
          </a:p>
          <a:p>
            <a:pPr algn="ctr" rtl="1" eaLnBrk="0" hangingPunct="0"/>
            <a:r>
              <a:rPr lang="ar-EG" sz="7200" b="1" dirty="0"/>
              <a:t>أنت ترعاني يا ربي</a:t>
            </a: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533400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 القرار :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لا أعلم ما في غدي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 إذ قد رفعت </a:t>
            </a:r>
            <a:r>
              <a:rPr lang="ar-EG" sz="7200" b="1" dirty="0" err="1">
                <a:solidFill>
                  <a:srgbClr val="00582A"/>
                </a:solidFill>
              </a:rPr>
              <a:t>لك</a:t>
            </a:r>
            <a:r>
              <a:rPr lang="ar-EG" sz="7200" b="1" dirty="0">
                <a:solidFill>
                  <a:srgbClr val="00582A"/>
                </a:solidFill>
              </a:rPr>
              <a:t> يدي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لكن رجائي فيك أبي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تبقي رفيقي سندي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820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2- </a:t>
            </a:r>
            <a:endParaRPr lang="ar-EG" sz="7200" b="1" dirty="0"/>
          </a:p>
          <a:p>
            <a:pPr algn="ctr" rtl="1" eaLnBrk="0" hangingPunct="0"/>
            <a:r>
              <a:rPr lang="ar-EG" sz="7200" b="1" dirty="0"/>
              <a:t>إن جزت في وادي البكاء </a:t>
            </a:r>
          </a:p>
          <a:p>
            <a:pPr algn="ctr" rtl="1" eaLnBrk="0" hangingPunct="0"/>
            <a:r>
              <a:rPr lang="ar-EG" sz="7200" b="1" dirty="0"/>
              <a:t>أو اعتلى القلب العناء</a:t>
            </a:r>
            <a:br>
              <a:rPr lang="ar-EG" sz="7200" b="1" dirty="0"/>
            </a:br>
            <a:r>
              <a:rPr lang="ar-EG" sz="7200" b="1" dirty="0"/>
              <a:t>فمن سواك يقدر </a:t>
            </a:r>
          </a:p>
          <a:p>
            <a:pPr algn="ctr" rtl="1" eaLnBrk="0" hangingPunct="0"/>
            <a:r>
              <a:rPr lang="ar-EG" sz="7200" b="1" dirty="0"/>
              <a:t>أن يرفع عني الشقاء</a:t>
            </a:r>
            <a:br>
              <a:rPr lang="ar-EG" sz="7200" b="1" dirty="0"/>
            </a:b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82683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ومن سواك يستحق </a:t>
            </a:r>
          </a:p>
          <a:p>
            <a:pPr algn="ctr" rtl="1"/>
            <a:r>
              <a:rPr lang="ar-EG" sz="7200" b="1" dirty="0"/>
              <a:t>أن أضع فيه الرجاء</a:t>
            </a:r>
            <a:br>
              <a:rPr lang="ar-EG" sz="7200" b="1" dirty="0"/>
            </a:br>
            <a:r>
              <a:rPr lang="ar-EG" sz="7200" b="1" dirty="0"/>
              <a:t>لكنك أنت أبي </a:t>
            </a:r>
          </a:p>
          <a:p>
            <a:pPr algn="ctr" rtl="1"/>
            <a:r>
              <a:rPr lang="ar-EG" sz="7200" b="1" dirty="0"/>
              <a:t>مخلصي نبع العزاء</a:t>
            </a:r>
          </a:p>
          <a:p>
            <a:pPr algn="ctr"/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533400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 القرار :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لا أعلم ما في غدي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 إذ قد رفعت </a:t>
            </a:r>
            <a:r>
              <a:rPr lang="ar-EG" sz="7200" b="1" dirty="0" err="1">
                <a:solidFill>
                  <a:srgbClr val="00582A"/>
                </a:solidFill>
              </a:rPr>
              <a:t>لك</a:t>
            </a:r>
            <a:r>
              <a:rPr lang="ar-EG" sz="7200" b="1" dirty="0">
                <a:solidFill>
                  <a:srgbClr val="00582A"/>
                </a:solidFill>
              </a:rPr>
              <a:t> يدي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لكن رجائي فيك أبي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تبقي رفيقي سندي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696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2192</TotalTime>
  <Words>121</Words>
  <Application>Microsoft Office PowerPoint</Application>
  <PresentationFormat>عرض على الشاشة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359</cp:revision>
  <dcterms:created xsi:type="dcterms:W3CDTF">2021-12-07T14:30:00Z</dcterms:created>
  <dcterms:modified xsi:type="dcterms:W3CDTF">2024-08-20T06:56:36Z</dcterms:modified>
</cp:coreProperties>
</file>