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صممت إني أتبع يسوعي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(صممت أني </a:t>
            </a:r>
            <a:endParaRPr lang="ar-EG" sz="7200" b="1" dirty="0"/>
          </a:p>
          <a:p>
            <a:pPr algn="ctr" rtl="1"/>
            <a:r>
              <a:rPr lang="ar-EG" sz="7200" b="1" dirty="0"/>
              <a:t>    </a:t>
            </a:r>
            <a:r>
              <a:rPr lang="ar-SA" sz="7200" b="1" dirty="0"/>
              <a:t>أتبع يسوعي) 3 </a:t>
            </a:r>
          </a:p>
          <a:p>
            <a:pPr algn="ctr" rtl="1"/>
            <a:r>
              <a:rPr lang="ar-SA" sz="7200" b="1" dirty="0"/>
              <a:t>أتبع يسوع </a:t>
            </a:r>
            <a:endParaRPr lang="ar-EG" sz="7200" b="1" dirty="0"/>
          </a:p>
          <a:p>
            <a:pPr algn="ctr" rtl="1"/>
            <a:r>
              <a:rPr lang="ar-SA" sz="7200" b="1" dirty="0"/>
              <a:t>بلا رجوع</a:t>
            </a:r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(ولو خسرت </a:t>
            </a:r>
            <a:endParaRPr lang="ar-EG" sz="7200" b="1" dirty="0"/>
          </a:p>
          <a:p>
            <a:pPr algn="ctr" rtl="1"/>
            <a:r>
              <a:rPr lang="ar-EG" sz="7200" b="1" dirty="0"/>
              <a:t>    </a:t>
            </a:r>
            <a:r>
              <a:rPr lang="ar-SA" sz="7200" b="1" dirty="0"/>
              <a:t>كل أموالي) 3 </a:t>
            </a:r>
          </a:p>
          <a:p>
            <a:pPr algn="ctr" rtl="1"/>
            <a:r>
              <a:rPr lang="ar-SA" sz="7200" b="1" dirty="0"/>
              <a:t>أتبع يسوع </a:t>
            </a:r>
            <a:endParaRPr lang="ar-EG" sz="7200" b="1" dirty="0"/>
          </a:p>
          <a:p>
            <a:pPr algn="ctr" rtl="1"/>
            <a:r>
              <a:rPr lang="ar-SA" sz="7200" b="1" dirty="0"/>
              <a:t>بلا رجوع</a:t>
            </a:r>
          </a:p>
          <a:p>
            <a:pPr algn="ctr" rtl="1"/>
            <a:endParaRPr lang="ar-SA" sz="7200" b="1" dirty="0"/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572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(ولو تركني </a:t>
            </a:r>
            <a:endParaRPr lang="ar-EG" sz="7200" b="1" dirty="0"/>
          </a:p>
          <a:p>
            <a:pPr algn="ctr" rtl="1"/>
            <a:r>
              <a:rPr lang="ar-EG" sz="7200" b="1" dirty="0"/>
              <a:t>    </a:t>
            </a:r>
            <a:r>
              <a:rPr lang="ar-SA" sz="7200" b="1" dirty="0"/>
              <a:t>أهلي وخلاني) 3 </a:t>
            </a:r>
          </a:p>
          <a:p>
            <a:pPr algn="ctr" rtl="1"/>
            <a:r>
              <a:rPr lang="ar-SA" sz="7200" b="1" dirty="0"/>
              <a:t>أتبع يسوع </a:t>
            </a:r>
            <a:endParaRPr lang="ar-EG" sz="7200" b="1" dirty="0"/>
          </a:p>
          <a:p>
            <a:pPr algn="ctr" rtl="1"/>
            <a:r>
              <a:rPr lang="ar-SA" sz="7200" b="1" dirty="0"/>
              <a:t>بلا رجوع</a:t>
            </a:r>
          </a:p>
          <a:p>
            <a:pPr algn="ctr" rtl="1"/>
            <a:endParaRPr lang="ar-SA" sz="7200" b="1" dirty="0"/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4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(ولو قادوني </a:t>
            </a:r>
            <a:endParaRPr lang="ar-EG" sz="7200" b="1" dirty="0"/>
          </a:p>
          <a:p>
            <a:pPr algn="ctr" rtl="1"/>
            <a:r>
              <a:rPr lang="ar-EG" sz="7200" b="1" dirty="0"/>
              <a:t>   </a:t>
            </a:r>
            <a:r>
              <a:rPr lang="ar-SA" sz="7200" b="1" dirty="0"/>
              <a:t>حتى للموت) 3 </a:t>
            </a:r>
          </a:p>
          <a:p>
            <a:pPr algn="ctr" rtl="1"/>
            <a:r>
              <a:rPr lang="ar-SA" sz="7200" b="1" dirty="0"/>
              <a:t>أتبع يسوع </a:t>
            </a:r>
            <a:endParaRPr lang="ar-EG" sz="7200" b="1" dirty="0"/>
          </a:p>
          <a:p>
            <a:pPr algn="ctr" rtl="1"/>
            <a:r>
              <a:rPr lang="ar-SA" sz="7200" b="1" dirty="0"/>
              <a:t>بلا رجوع</a:t>
            </a:r>
          </a:p>
          <a:p>
            <a:pPr algn="ctr" rtl="1"/>
            <a:endParaRPr lang="ar-SA" sz="7200" b="1" dirty="0"/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(الرب نوري </a:t>
            </a:r>
            <a:endParaRPr lang="ar-EG" sz="7200" b="1" dirty="0"/>
          </a:p>
          <a:p>
            <a:pPr algn="ctr" rtl="1"/>
            <a:r>
              <a:rPr lang="ar-EG" sz="7200" b="1" dirty="0"/>
              <a:t>  </a:t>
            </a:r>
            <a:r>
              <a:rPr lang="ar-SA" sz="7200" b="1" dirty="0"/>
              <a:t>وهو رجائي) 3 </a:t>
            </a:r>
          </a:p>
          <a:p>
            <a:pPr algn="ctr" rtl="1"/>
            <a:r>
              <a:rPr lang="ar-SA" sz="7200" b="1" dirty="0"/>
              <a:t>أحيا له </a:t>
            </a:r>
            <a:endParaRPr lang="ar-EG" sz="7200" b="1" dirty="0"/>
          </a:p>
          <a:p>
            <a:pPr algn="ctr" rtl="1"/>
            <a:r>
              <a:rPr lang="ar-SA" sz="7200" b="1" dirty="0"/>
              <a:t>إلى الأبد</a:t>
            </a:r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(الرب خلي </a:t>
            </a:r>
            <a:endParaRPr lang="ar-EG" sz="7200" b="1" dirty="0"/>
          </a:p>
          <a:p>
            <a:pPr algn="ctr" rtl="1"/>
            <a:r>
              <a:rPr lang="ar-EG" sz="7200" b="1" dirty="0"/>
              <a:t>     </a:t>
            </a:r>
            <a:r>
              <a:rPr lang="ar-SA" sz="7200" b="1" dirty="0"/>
              <a:t>والسماء داري) 3 </a:t>
            </a:r>
          </a:p>
          <a:p>
            <a:pPr algn="ctr" rtl="1"/>
            <a:r>
              <a:rPr lang="ar-SA" sz="7200" b="1" dirty="0"/>
              <a:t>أسكن هناك </a:t>
            </a:r>
            <a:endParaRPr lang="ar-EG" sz="7200" b="1" dirty="0"/>
          </a:p>
          <a:p>
            <a:pPr algn="ctr" rtl="1"/>
            <a:r>
              <a:rPr lang="ar-SA" sz="7200" b="1" dirty="0"/>
              <a:t>إلى الأبد</a:t>
            </a:r>
          </a:p>
          <a:p>
            <a:pPr algn="ctr" rtl="1"/>
            <a:endParaRPr lang="ar-SA" sz="7200" b="1" dirty="0"/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94</Words>
  <Application>Microsoft Office PowerPoint</Application>
  <PresentationFormat>عرض على الشاشة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358</cp:revision>
  <dcterms:created xsi:type="dcterms:W3CDTF">2021-12-07T14:30:00Z</dcterms:created>
  <dcterms:modified xsi:type="dcterms:W3CDTF">2024-08-20T06:58:28Z</dcterms:modified>
</cp:coreProperties>
</file>