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43" r:id="rId3"/>
    <p:sldId id="444" r:id="rId4"/>
    <p:sldId id="451" r:id="rId5"/>
    <p:sldId id="452" r:id="rId6"/>
    <p:sldId id="461" r:id="rId7"/>
    <p:sldId id="462" r:id="rId8"/>
    <p:sldId id="458" r:id="rId9"/>
    <p:sldId id="459" r:id="rId10"/>
    <p:sldId id="46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51"/>
            <p14:sldId id="452"/>
            <p14:sldId id="461"/>
            <p14:sldId id="462"/>
            <p14:sldId id="458"/>
            <p14:sldId id="459"/>
            <p14:sldId id="4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صوت الرحمة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84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صوت الرحمة ينادي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ولا فيضها راح ينقص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أنت تملي القلب أمان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38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08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7200" b="1" dirty="0" err="1"/>
              <a:t>ياللي</a:t>
            </a:r>
            <a:r>
              <a:rPr lang="ar-EG" sz="7200" b="1" dirty="0"/>
              <a:t> بعيد والرحمة قريبة</a:t>
            </a:r>
          </a:p>
          <a:p>
            <a:pPr algn="ctr" rtl="1" eaLnBrk="0" hangingPunct="0"/>
            <a:r>
              <a:rPr lang="ar-EG" sz="7200" b="1" dirty="0"/>
              <a:t>ليه عايش في أرض غريبة</a:t>
            </a:r>
          </a:p>
          <a:p>
            <a:pPr algn="ctr" rtl="1" eaLnBrk="0" hangingPunct="0"/>
            <a:r>
              <a:rPr lang="ar-EG" sz="7200" b="1" dirty="0" err="1"/>
              <a:t>دي</a:t>
            </a:r>
            <a:r>
              <a:rPr lang="ar-EG" sz="7200" b="1" dirty="0"/>
              <a:t> أحضان الرب حبيبة</a:t>
            </a:r>
          </a:p>
          <a:p>
            <a:pPr algn="ctr" rtl="1" eaLnBrk="0" hangingPunct="0"/>
            <a:r>
              <a:rPr lang="ar-EG" sz="7200" b="1" dirty="0"/>
              <a:t>وتداوي جراحك بالطيبة</a:t>
            </a:r>
            <a:endParaRPr lang="en-US" sz="7200" b="1" dirty="0"/>
          </a:p>
          <a:p>
            <a:pPr algn="ctr" rtl="1" eaLnBrk="0" hangingPunct="0"/>
            <a:endParaRPr lang="en-US" sz="7200" b="1" dirty="0"/>
          </a:p>
          <a:p>
            <a:pPr algn="ctr" rtl="1" eaLnBrk="0" hangingPunct="0"/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07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صوت الرحمة ينادي </a:t>
            </a:r>
          </a:p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إله الرحمة يخلص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لأنك ربي الحنان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84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صوت الرحمة ينادي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ولا فيضها راح ينقص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أنت تملي القلب أمان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7200" b="1" dirty="0">
                <a:solidFill>
                  <a:srgbClr val="001E0E"/>
                </a:solidFill>
              </a:rPr>
              <a:t>ارجع </a:t>
            </a:r>
            <a:r>
              <a:rPr lang="ar-EG" sz="7200" b="1" dirty="0" err="1">
                <a:solidFill>
                  <a:srgbClr val="001E0E"/>
                </a:solidFill>
              </a:rPr>
              <a:t>واتمسك</a:t>
            </a:r>
            <a:r>
              <a:rPr lang="ar-EG" sz="7200" b="1" dirty="0">
                <a:solidFill>
                  <a:srgbClr val="001E0E"/>
                </a:solidFill>
              </a:rPr>
              <a:t> بمكانك</a:t>
            </a:r>
          </a:p>
          <a:p>
            <a:pPr algn="ctr" rtl="1" eaLnBrk="0" hangingPunct="0"/>
            <a:r>
              <a:rPr lang="ar-EG" sz="7200" b="1" dirty="0">
                <a:solidFill>
                  <a:srgbClr val="001E0E"/>
                </a:solidFill>
              </a:rPr>
              <a:t>وافرح </a:t>
            </a:r>
            <a:r>
              <a:rPr lang="ar-EG" sz="7200" b="1" dirty="0" err="1">
                <a:solidFill>
                  <a:srgbClr val="001E0E"/>
                </a:solidFill>
              </a:rPr>
              <a:t>دا</a:t>
            </a:r>
            <a:r>
              <a:rPr lang="ar-EG" sz="7200" b="1" dirty="0">
                <a:solidFill>
                  <a:srgbClr val="001E0E"/>
                </a:solidFill>
              </a:rPr>
              <a:t> الرب أمانك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 rtl="1" eaLnBrk="0" hangingPunct="0"/>
            <a:r>
              <a:rPr lang="ar-EG" sz="7200" b="1" dirty="0" err="1">
                <a:solidFill>
                  <a:srgbClr val="001E0E"/>
                </a:solidFill>
              </a:rPr>
              <a:t>حتي</a:t>
            </a:r>
            <a:r>
              <a:rPr lang="ar-EG" sz="7200" b="1" dirty="0">
                <a:solidFill>
                  <a:srgbClr val="001E0E"/>
                </a:solidFill>
              </a:rPr>
              <a:t> إن يوم ضيعت مكانك</a:t>
            </a:r>
          </a:p>
          <a:p>
            <a:pPr algn="ctr" rtl="1" eaLnBrk="0" hangingPunct="0"/>
            <a:r>
              <a:rPr lang="ar-EG" sz="7200" b="1" dirty="0">
                <a:solidFill>
                  <a:srgbClr val="001E0E"/>
                </a:solidFill>
              </a:rPr>
              <a:t>هو أبوك ويعيد سلطانك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 rtl="1" eaLnBrk="0" hangingPunct="0"/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07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صوت الرحمة ينادي </a:t>
            </a:r>
          </a:p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إله الرحمة يخلص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لأنك ربي الحنان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9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84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صوت الرحمة ينادي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ولا فيضها راح ينقص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أنت تملي القلب أمان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64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7200" b="1" dirty="0">
                <a:solidFill>
                  <a:srgbClr val="001E0E"/>
                </a:solidFill>
              </a:rPr>
              <a:t>قوم قطع قيد الأحزان</a:t>
            </a:r>
          </a:p>
          <a:p>
            <a:pPr algn="ctr" rtl="1" eaLnBrk="0" hangingPunct="0"/>
            <a:r>
              <a:rPr lang="ar-EG" sz="7200" b="1" dirty="0">
                <a:solidFill>
                  <a:srgbClr val="001E0E"/>
                </a:solidFill>
              </a:rPr>
              <a:t>قوم افرح بالرب كمان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 rtl="1" eaLnBrk="0" hangingPunct="0"/>
            <a:r>
              <a:rPr lang="ar-EG" sz="7200" b="1" dirty="0">
                <a:solidFill>
                  <a:srgbClr val="001E0E"/>
                </a:solidFill>
              </a:rPr>
              <a:t>وأملا </a:t>
            </a:r>
            <a:r>
              <a:rPr lang="ar-EG" sz="7200" b="1" dirty="0" err="1">
                <a:solidFill>
                  <a:srgbClr val="001E0E"/>
                </a:solidFill>
              </a:rPr>
              <a:t>إيديك</a:t>
            </a:r>
            <a:r>
              <a:rPr lang="ar-EG" sz="7200" b="1" dirty="0">
                <a:solidFill>
                  <a:srgbClr val="001E0E"/>
                </a:solidFill>
              </a:rPr>
              <a:t> رحمة وغفران</a:t>
            </a:r>
          </a:p>
          <a:p>
            <a:pPr algn="ctr" rtl="1" eaLnBrk="0" hangingPunct="0"/>
            <a:r>
              <a:rPr lang="ar-EG" sz="7200" b="1" dirty="0">
                <a:solidFill>
                  <a:srgbClr val="001E0E"/>
                </a:solidFill>
              </a:rPr>
              <a:t>واقبل عمله بالإيمان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 rtl="1" eaLnBrk="0" hangingPunct="0"/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07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صوت الرحمة ينادي </a:t>
            </a:r>
          </a:p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إله الرحمة يخلص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r>
              <a:rPr lang="ar-EG" sz="8000" b="1" dirty="0">
                <a:solidFill>
                  <a:srgbClr val="00582A"/>
                </a:solidFill>
              </a:rPr>
              <a:t>لأنك ربي الحنان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 eaLnBrk="0" hangingPunct="0"/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375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2196</TotalTime>
  <Words>110</Words>
  <Application>Microsoft Office PowerPoint</Application>
  <PresentationFormat>عرض على الشاشة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359</cp:revision>
  <dcterms:created xsi:type="dcterms:W3CDTF">2021-12-07T14:30:00Z</dcterms:created>
  <dcterms:modified xsi:type="dcterms:W3CDTF">2024-08-20T17:01:01Z</dcterms:modified>
</cp:coreProperties>
</file>