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4" r:id="rId4"/>
    <p:sldId id="445" r:id="rId5"/>
    <p:sldId id="448" r:id="rId6"/>
    <p:sldId id="447" r:id="rId7"/>
    <p:sldId id="44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45"/>
            <p14:sldId id="448"/>
            <p14:sldId id="447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صوت العالم مهما </a:t>
            </a:r>
            <a:r>
              <a:rPr lang="ar-EG" sz="7200" b="1" dirty="0" err="1"/>
              <a:t>بيعلا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192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/>
              <a:t>1- </a:t>
            </a:r>
          </a:p>
          <a:p>
            <a:pPr algn="ctr" rtl="1" eaLnBrk="0" hangingPunct="0"/>
            <a:r>
              <a:rPr lang="ar-EG" sz="6600" b="1" dirty="0"/>
              <a:t>(صوت العالم مهما </a:t>
            </a:r>
            <a:r>
              <a:rPr lang="ar-EG" sz="6600" b="1" dirty="0" err="1"/>
              <a:t>بيعلى</a:t>
            </a:r>
            <a:endParaRPr lang="ar-EG" sz="6600" b="1" dirty="0"/>
          </a:p>
          <a:p>
            <a:pPr algn="ctr" rtl="1" eaLnBrk="0" hangingPunct="0"/>
            <a:r>
              <a:rPr lang="ar-EG" sz="6600" b="1" dirty="0"/>
              <a:t> أو يعلى صوت المحال</a:t>
            </a:r>
            <a:br>
              <a:rPr lang="ar-EG" sz="6600" b="1" dirty="0"/>
            </a:br>
            <a:r>
              <a:rPr lang="ar-EG" sz="6600" b="1" dirty="0"/>
              <a:t>صوتك </a:t>
            </a:r>
            <a:r>
              <a:rPr lang="ar-EG" sz="6600" b="1" dirty="0" err="1"/>
              <a:t>يايسوع</a:t>
            </a:r>
            <a:r>
              <a:rPr lang="ar-EG" sz="6600" b="1" dirty="0"/>
              <a:t> </a:t>
            </a:r>
            <a:r>
              <a:rPr lang="ar-EG" sz="6600" b="1" dirty="0" err="1"/>
              <a:t>دايماً</a:t>
            </a:r>
            <a:r>
              <a:rPr lang="ar-EG" sz="6600" b="1" dirty="0"/>
              <a:t> أعلى </a:t>
            </a:r>
          </a:p>
          <a:p>
            <a:pPr algn="ctr" rtl="1" eaLnBrk="0" hangingPunct="0"/>
            <a:r>
              <a:rPr lang="ar-EG" sz="6600" b="1" dirty="0"/>
              <a:t>بكلمة تغير للأحوال)2</a:t>
            </a: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79358"/>
            <a:ext cx="9982199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(</a:t>
            </a:r>
            <a:r>
              <a:rPr lang="ar-EG" sz="6600" b="1" dirty="0" err="1">
                <a:solidFill>
                  <a:srgbClr val="00582A"/>
                </a:solidFill>
              </a:rPr>
              <a:t>ياللي</a:t>
            </a:r>
            <a:r>
              <a:rPr lang="ar-EG" sz="6600" b="1" dirty="0">
                <a:solidFill>
                  <a:srgbClr val="00582A"/>
                </a:solidFill>
              </a:rPr>
              <a:t> زرعت في قلبي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إيمان </a:t>
            </a:r>
            <a:r>
              <a:rPr lang="ar-EG" sz="6600" b="1" dirty="0" err="1">
                <a:solidFill>
                  <a:srgbClr val="00582A"/>
                </a:solidFill>
              </a:rPr>
              <a:t>هتحدى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بيك</a:t>
            </a:r>
            <a:r>
              <a:rPr lang="ar-EG" sz="6600" b="1" dirty="0">
                <a:solidFill>
                  <a:srgbClr val="00582A"/>
                </a:solidFill>
              </a:rPr>
              <a:t> المنظور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ياللي</a:t>
            </a:r>
            <a:r>
              <a:rPr lang="ar-EG" sz="6600" b="1" dirty="0">
                <a:solidFill>
                  <a:srgbClr val="00582A"/>
                </a:solidFill>
              </a:rPr>
              <a:t> كتبت العمر ضمان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عمري </a:t>
            </a:r>
            <a:r>
              <a:rPr lang="ar-EG" sz="6000" b="1" dirty="0" err="1">
                <a:solidFill>
                  <a:srgbClr val="00582A"/>
                </a:solidFill>
              </a:rPr>
              <a:t>هعيشلك</a:t>
            </a:r>
            <a:r>
              <a:rPr lang="ar-EG" sz="6000" b="1" dirty="0">
                <a:solidFill>
                  <a:srgbClr val="00582A"/>
                </a:solidFill>
              </a:rPr>
              <a:t> وأنا مسرور)2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810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/>
              <a:t>2- </a:t>
            </a:r>
          </a:p>
          <a:p>
            <a:pPr algn="ctr" rtl="1" eaLnBrk="0" hangingPunct="0"/>
            <a:r>
              <a:rPr lang="ar-EG" sz="6600" b="1" dirty="0"/>
              <a:t>(صوت الواقع مهما </a:t>
            </a:r>
            <a:r>
              <a:rPr lang="ar-EG" sz="6600" b="1" dirty="0" err="1"/>
              <a:t>بيعلن</a:t>
            </a:r>
            <a:r>
              <a:rPr lang="ar-EG" sz="6600" b="1" dirty="0"/>
              <a:t> </a:t>
            </a:r>
          </a:p>
          <a:p>
            <a:pPr algn="ctr" rtl="1" eaLnBrk="0" hangingPunct="0"/>
            <a:r>
              <a:rPr lang="ar-EG" sz="6600" b="1" dirty="0"/>
              <a:t>عن ضعف وفشل الإنسان</a:t>
            </a:r>
            <a:br>
              <a:rPr lang="ar-EG" sz="6600" b="1" dirty="0"/>
            </a:br>
            <a:r>
              <a:rPr lang="ar-EG" sz="6600" b="1" dirty="0"/>
              <a:t>صوتك أعلى في قلبي </a:t>
            </a:r>
            <a:r>
              <a:rPr lang="ar-EG" sz="6600" b="1" dirty="0" err="1"/>
              <a:t>بيعلن</a:t>
            </a:r>
            <a:r>
              <a:rPr lang="ar-EG" sz="6600" b="1" dirty="0"/>
              <a:t> </a:t>
            </a:r>
          </a:p>
          <a:p>
            <a:pPr algn="ctr" rtl="1" eaLnBrk="0" hangingPunct="0"/>
            <a:r>
              <a:rPr lang="ar-EG" sz="6600" b="1" dirty="0"/>
              <a:t>غالب </a:t>
            </a:r>
            <a:r>
              <a:rPr lang="ar-EG" sz="6600" b="1" dirty="0" err="1"/>
              <a:t>بيك</a:t>
            </a:r>
            <a:r>
              <a:rPr lang="ar-EG" sz="6600" b="1" dirty="0"/>
              <a:t> والدم ضمان)2 </a:t>
            </a:r>
            <a:br>
              <a:rPr lang="ar-EG" sz="6600" b="1" dirty="0"/>
            </a:br>
            <a:endParaRPr lang="ar-SA" sz="66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79358"/>
            <a:ext cx="9982199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(</a:t>
            </a:r>
            <a:r>
              <a:rPr lang="ar-EG" sz="6600" b="1" dirty="0" err="1">
                <a:solidFill>
                  <a:srgbClr val="00582A"/>
                </a:solidFill>
              </a:rPr>
              <a:t>ياللي</a:t>
            </a:r>
            <a:r>
              <a:rPr lang="ar-EG" sz="6600" b="1" dirty="0">
                <a:solidFill>
                  <a:srgbClr val="00582A"/>
                </a:solidFill>
              </a:rPr>
              <a:t> زرعت في قلبي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إيمان </a:t>
            </a:r>
            <a:r>
              <a:rPr lang="ar-EG" sz="6600" b="1" dirty="0" err="1">
                <a:solidFill>
                  <a:srgbClr val="00582A"/>
                </a:solidFill>
              </a:rPr>
              <a:t>هتحدى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بيك</a:t>
            </a:r>
            <a:r>
              <a:rPr lang="ar-EG" sz="6600" b="1" dirty="0">
                <a:solidFill>
                  <a:srgbClr val="00582A"/>
                </a:solidFill>
              </a:rPr>
              <a:t> المنظور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ياللي</a:t>
            </a:r>
            <a:r>
              <a:rPr lang="ar-EG" sz="6600" b="1" dirty="0">
                <a:solidFill>
                  <a:srgbClr val="00582A"/>
                </a:solidFill>
              </a:rPr>
              <a:t> كتبت العمر ضمان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عمري </a:t>
            </a:r>
            <a:r>
              <a:rPr lang="ar-EG" sz="6000" b="1" dirty="0" err="1">
                <a:solidFill>
                  <a:srgbClr val="00582A"/>
                </a:solidFill>
              </a:rPr>
              <a:t>هعيشلك</a:t>
            </a:r>
            <a:r>
              <a:rPr lang="ar-EG" sz="6000" b="1" dirty="0">
                <a:solidFill>
                  <a:srgbClr val="00582A"/>
                </a:solidFill>
              </a:rPr>
              <a:t> وأنا مسرور)2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36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92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/>
              <a:t>3- </a:t>
            </a:r>
          </a:p>
          <a:p>
            <a:pPr algn="ctr" rtl="1" eaLnBrk="0" hangingPunct="0"/>
            <a:r>
              <a:rPr lang="ar-EG" sz="6000" b="1" dirty="0"/>
              <a:t>(مش راح أعيش أسير أوهامي </a:t>
            </a:r>
          </a:p>
          <a:p>
            <a:pPr algn="ctr" rtl="1" eaLnBrk="0" hangingPunct="0"/>
            <a:r>
              <a:rPr lang="ar-EG" sz="6000" b="1" dirty="0"/>
              <a:t>مش راح أعيش مكسور للذات</a:t>
            </a:r>
            <a:br>
              <a:rPr lang="ar-EG" sz="6000" b="1" dirty="0"/>
            </a:br>
            <a:r>
              <a:rPr lang="ar-EG" sz="6000" b="1" dirty="0" err="1"/>
              <a:t>جايلك</a:t>
            </a:r>
            <a:r>
              <a:rPr lang="ar-EG" sz="6000" b="1" dirty="0"/>
              <a:t> يا يسوع أنت سلامي </a:t>
            </a:r>
          </a:p>
          <a:p>
            <a:pPr algn="ctr" rtl="1" eaLnBrk="0" hangingPunct="0"/>
            <a:r>
              <a:rPr lang="ar-EG" sz="6000" b="1" dirty="0"/>
              <a:t>وقت الفرح وفي </a:t>
            </a:r>
            <a:r>
              <a:rPr lang="ar-EG" sz="6000" b="1" dirty="0" err="1"/>
              <a:t>الالآمات</a:t>
            </a:r>
            <a:r>
              <a:rPr lang="ar-EG" sz="6000" b="1" dirty="0"/>
              <a:t> )2 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79358"/>
            <a:ext cx="9982199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القرار :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(</a:t>
            </a:r>
            <a:r>
              <a:rPr lang="ar-EG" sz="6600" b="1" dirty="0" err="1">
                <a:solidFill>
                  <a:srgbClr val="00582A"/>
                </a:solidFill>
              </a:rPr>
              <a:t>ياللي</a:t>
            </a:r>
            <a:r>
              <a:rPr lang="ar-EG" sz="6600" b="1" dirty="0">
                <a:solidFill>
                  <a:srgbClr val="00582A"/>
                </a:solidFill>
              </a:rPr>
              <a:t> زرعت في قلبي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إيمان </a:t>
            </a:r>
            <a:r>
              <a:rPr lang="ar-EG" sz="6600" b="1" dirty="0" err="1">
                <a:solidFill>
                  <a:srgbClr val="00582A"/>
                </a:solidFill>
              </a:rPr>
              <a:t>هتحدى</a:t>
            </a:r>
            <a:r>
              <a:rPr lang="ar-EG" sz="6600" b="1" dirty="0">
                <a:solidFill>
                  <a:srgbClr val="00582A"/>
                </a:solidFill>
              </a:rPr>
              <a:t> </a:t>
            </a:r>
            <a:r>
              <a:rPr lang="ar-EG" sz="6600" b="1" dirty="0" err="1">
                <a:solidFill>
                  <a:srgbClr val="00582A"/>
                </a:solidFill>
              </a:rPr>
              <a:t>بيك</a:t>
            </a:r>
            <a:r>
              <a:rPr lang="ar-EG" sz="6600" b="1" dirty="0">
                <a:solidFill>
                  <a:srgbClr val="00582A"/>
                </a:solidFill>
              </a:rPr>
              <a:t> المنظور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 err="1">
                <a:solidFill>
                  <a:srgbClr val="00582A"/>
                </a:solidFill>
              </a:rPr>
              <a:t>ياللي</a:t>
            </a:r>
            <a:r>
              <a:rPr lang="ar-EG" sz="6600" b="1" dirty="0">
                <a:solidFill>
                  <a:srgbClr val="00582A"/>
                </a:solidFill>
              </a:rPr>
              <a:t> كتبت العمر ضمان </a:t>
            </a:r>
          </a:p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عمري </a:t>
            </a:r>
            <a:r>
              <a:rPr lang="ar-EG" sz="6000" b="1" dirty="0" err="1">
                <a:solidFill>
                  <a:srgbClr val="00582A"/>
                </a:solidFill>
              </a:rPr>
              <a:t>هعيشلك</a:t>
            </a:r>
            <a:r>
              <a:rPr lang="ar-EG" sz="6000" b="1" dirty="0">
                <a:solidFill>
                  <a:srgbClr val="00582A"/>
                </a:solidFill>
              </a:rPr>
              <a:t> وأنا مسرور)2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ar-SA" sz="6600" b="1" dirty="0">
              <a:solidFill>
                <a:srgbClr val="00582A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343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2203</TotalTime>
  <Words>144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359</cp:revision>
  <dcterms:created xsi:type="dcterms:W3CDTF">2021-12-07T14:30:00Z</dcterms:created>
  <dcterms:modified xsi:type="dcterms:W3CDTF">2024-08-20T17:03:06Z</dcterms:modified>
</cp:coreProperties>
</file>