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43" r:id="rId3"/>
    <p:sldId id="444" r:id="rId4"/>
    <p:sldId id="445" r:id="rId5"/>
    <p:sldId id="448" r:id="rId6"/>
    <p:sldId id="447" r:id="rId7"/>
    <p:sldId id="44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8"/>
            <p14:sldId id="447"/>
            <p14:sldId id="44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93" d="100"/>
          <a:sy n="93" d="100"/>
        </p:scale>
        <p:origin x="1480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صوت دوى يهلل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60947"/>
            <a:ext cx="9982199" cy="7001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/>
              <a:t>1-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5400" b="1" dirty="0"/>
              <a:t>(صوت دوى يهلل تردد صداه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5400" b="1" dirty="0"/>
              <a:t>يقول الرب مقبل فهيا للقاه) 2</a:t>
            </a:r>
            <a:br>
              <a:rPr lang="ar-EG" sz="5400" b="1" dirty="0"/>
            </a:br>
            <a:r>
              <a:rPr lang="ar-EG" sz="5400" b="1" dirty="0"/>
              <a:t>( لننبذ الشرور ونسلكن في النور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5400" b="1" dirty="0"/>
              <a:t>ونحي بانتظار مليكنا المنصور)2 </a:t>
            </a:r>
            <a:br>
              <a:rPr lang="ar-EG" sz="5400" b="1" dirty="0"/>
            </a:br>
            <a:endParaRPr lang="ar-SA" sz="54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39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000" b="1" dirty="0">
                <a:solidFill>
                  <a:srgbClr val="00582A"/>
                </a:solidFill>
              </a:rPr>
              <a:t>القرار: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فلنبق دومًا ساهرين </a:t>
            </a:r>
          </a:p>
          <a:p>
            <a:pPr algn="ctr" rtl="1" eaLnBrk="0" hangingPunct="0"/>
            <a:r>
              <a:rPr lang="ar-EG" sz="6000" b="1" dirty="0">
                <a:solidFill>
                  <a:srgbClr val="00582A"/>
                </a:solidFill>
              </a:rPr>
              <a:t>ولنستمر طالبين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ندعو ونهتف: أمين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(تعال، تعال، تعال يا يسوع )2 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ar-SA" sz="60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33652"/>
            <a:ext cx="9982199" cy="8248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/>
              <a:t>2-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5400" b="1" dirty="0"/>
              <a:t>( لنقمع الأجساد </a:t>
            </a:r>
            <a:r>
              <a:rPr lang="ar-EG" sz="5400" b="1" dirty="0" err="1"/>
              <a:t>مستعبدينها</a:t>
            </a:r>
            <a:r>
              <a:rPr lang="ar-EG" sz="5400" b="1" dirty="0"/>
              <a:t>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5400" b="1" dirty="0"/>
              <a:t>ونكمل الجهاد بالروح ضدها ) 2</a:t>
            </a:r>
            <a:br>
              <a:rPr lang="ar-EG" sz="5400" b="1" dirty="0"/>
            </a:br>
            <a:r>
              <a:rPr lang="ar-EG" sz="5400" b="1" dirty="0"/>
              <a:t>( لنحي بالصلاة وكلمة الحياة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5400" b="1" dirty="0"/>
              <a:t>ونبق لا نخور في خدمة الإله ) 2</a:t>
            </a:r>
            <a:br>
              <a:rPr lang="ar-EG" sz="5400" b="1" dirty="0"/>
            </a:br>
            <a:r>
              <a:rPr lang="ar-EG" sz="5400" b="1" dirty="0"/>
              <a:t> </a:t>
            </a:r>
            <a:br>
              <a:rPr lang="ar-EG" sz="5400" b="1" dirty="0"/>
            </a:br>
            <a:endParaRPr lang="ar-SA" sz="54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39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000" b="1" dirty="0">
                <a:solidFill>
                  <a:srgbClr val="00582A"/>
                </a:solidFill>
              </a:rPr>
              <a:t>القرار: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فلنبق دومًا ساهرين </a:t>
            </a:r>
          </a:p>
          <a:p>
            <a:pPr algn="ctr" rtl="1" eaLnBrk="0" hangingPunct="0"/>
            <a:r>
              <a:rPr lang="ar-EG" sz="6000" b="1" dirty="0">
                <a:solidFill>
                  <a:srgbClr val="00582A"/>
                </a:solidFill>
              </a:rPr>
              <a:t>ولنستمر طالبين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ندعو ونهتف: أمين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(تعال، تعال، تعال يا يسوع )2 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ar-SA" sz="6000" b="1" dirty="0">
              <a:solidFill>
                <a:srgbClr val="00582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686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32100"/>
            <a:ext cx="9982199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4800" b="1" dirty="0"/>
              <a:t>3-</a:t>
            </a:r>
            <a:endParaRPr lang="ar-EG" sz="5400" b="1" dirty="0"/>
          </a:p>
          <a:p>
            <a:pPr algn="ctr" rtl="1">
              <a:lnSpc>
                <a:spcPct val="150000"/>
              </a:lnSpc>
            </a:pPr>
            <a:r>
              <a:rPr lang="ar-EG" sz="5400" b="1" dirty="0"/>
              <a:t>( لنرفع الرؤوس دوما إلى الأفاق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/>
              <a:t> ننتظر العريس لينهي الفراق )2</a:t>
            </a:r>
            <a:br>
              <a:rPr lang="ar-EG" sz="5400" b="1" dirty="0"/>
            </a:br>
            <a:r>
              <a:rPr lang="ar-EG" sz="5400" b="1" dirty="0"/>
              <a:t>( </a:t>
            </a:r>
            <a:r>
              <a:rPr lang="ar-EG" sz="5400" b="1" dirty="0" err="1"/>
              <a:t>ياتي</a:t>
            </a:r>
            <a:r>
              <a:rPr lang="ar-EG" sz="5400" b="1" dirty="0"/>
              <a:t> من الأمجاد فنرقى للأمجاد 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/>
              <a:t>ومعه كل حين نحيا إلى الآباد )2</a:t>
            </a:r>
          </a:p>
          <a:p>
            <a:pPr algn="ctr"/>
            <a:br>
              <a:rPr lang="ar-EG" sz="5400" b="1" dirty="0"/>
            </a:br>
            <a:r>
              <a:rPr lang="ar-EG" sz="5400" b="1" dirty="0"/>
              <a:t> </a:t>
            </a:r>
            <a:br>
              <a:rPr lang="ar-EG" sz="5400" b="1" dirty="0"/>
            </a:br>
            <a:endParaRPr lang="ar-SA" sz="54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39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000" b="1" dirty="0">
                <a:solidFill>
                  <a:srgbClr val="00582A"/>
                </a:solidFill>
              </a:rPr>
              <a:t>القرار: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فلنبق دومًا ساهرين </a:t>
            </a:r>
          </a:p>
          <a:p>
            <a:pPr algn="ctr" rtl="1" eaLnBrk="0" hangingPunct="0"/>
            <a:r>
              <a:rPr lang="ar-EG" sz="6000" b="1" dirty="0">
                <a:solidFill>
                  <a:srgbClr val="00582A"/>
                </a:solidFill>
              </a:rPr>
              <a:t>ولنستمر طالبين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ندعو ونهتف: أمين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(تعال، تعال، تعال يا يسوع )2 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ar-SA" sz="6000" b="1" dirty="0">
              <a:solidFill>
                <a:srgbClr val="00582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320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2200</TotalTime>
  <Words>167</Words>
  <Application>Microsoft Office PowerPoint</Application>
  <PresentationFormat>عرض على الشاشة (4:3)</PresentationFormat>
  <Paragraphs>21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360</cp:revision>
  <dcterms:created xsi:type="dcterms:W3CDTF">2021-12-07T14:30:00Z</dcterms:created>
  <dcterms:modified xsi:type="dcterms:W3CDTF">2024-08-20T17:11:44Z</dcterms:modified>
</cp:coreProperties>
</file>