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44" r:id="rId4"/>
    <p:sldId id="451" r:id="rId5"/>
    <p:sldId id="452" r:id="rId6"/>
    <p:sldId id="453" r:id="rId7"/>
    <p:sldId id="454" r:id="rId8"/>
    <p:sldId id="45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4"/>
            <p14:sldId id="451"/>
            <p14:sldId id="452"/>
            <p14:sldId id="453"/>
            <p14:sldId id="454"/>
            <p14:sldId id="45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ترنيمة </a:t>
            </a:r>
          </a:p>
          <a:p>
            <a:pPr algn="ctr" rtl="1"/>
            <a:r>
              <a:rPr lang="ar-EG" sz="6000" b="1" dirty="0"/>
              <a:t>صوت عرس اتٍ فوق السحاب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صوت عرس اتٍ </a:t>
            </a:r>
          </a:p>
          <a:p>
            <a:pPr algn="ctr" rtl="1"/>
            <a:r>
              <a:rPr lang="ar-EG" sz="7200" b="1" dirty="0"/>
              <a:t>فوق السحاب</a:t>
            </a:r>
            <a:br>
              <a:rPr lang="ar-EG" sz="7200" b="1" dirty="0"/>
            </a:br>
            <a:r>
              <a:rPr lang="ar-EG" sz="7200" b="1" dirty="0"/>
              <a:t>زينة ومجد</a:t>
            </a:r>
          </a:p>
          <a:p>
            <a:pPr algn="ctr" rtl="1"/>
            <a:r>
              <a:rPr lang="ar-EG" sz="7200" b="1" dirty="0"/>
              <a:t>فالرب عال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هوذا</a:t>
            </a:r>
            <a:r>
              <a:rPr lang="ar-EG" sz="7200" b="1" dirty="0"/>
              <a:t> يخرج من </a:t>
            </a:r>
            <a:r>
              <a:rPr lang="ar-EG" sz="7200" b="1" dirty="0" err="1"/>
              <a:t>حجلته</a:t>
            </a:r>
            <a:endParaRPr lang="ar-EG" sz="7200" b="1" dirty="0"/>
          </a:p>
          <a:p>
            <a:pPr algn="ctr" rtl="1"/>
            <a:r>
              <a:rPr lang="ar-EG" sz="7200" b="1" dirty="0"/>
              <a:t> مثل الجبار</a:t>
            </a:r>
            <a:br>
              <a:rPr lang="ar-EG" sz="7200" b="1" dirty="0"/>
            </a:br>
            <a:r>
              <a:rPr lang="ar-EG" sz="7200" b="1" dirty="0"/>
              <a:t>نقفز كفرس في حضرته</a:t>
            </a:r>
          </a:p>
          <a:p>
            <a:pPr algn="ctr" rtl="1"/>
            <a:r>
              <a:rPr lang="ar-EG" sz="7200" b="1" dirty="0"/>
              <a:t> نلبس المجد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صوت الرب </a:t>
            </a:r>
            <a:r>
              <a:rPr lang="ar-EG" sz="7200" b="1" dirty="0" err="1"/>
              <a:t>ارعد</a:t>
            </a:r>
            <a:endParaRPr lang="ar-EG" sz="7200" b="1" dirty="0"/>
          </a:p>
          <a:p>
            <a:pPr algn="ctr" rtl="1"/>
            <a:r>
              <a:rPr lang="ar-EG" sz="7200" b="1" dirty="0"/>
              <a:t>فوق المياه</a:t>
            </a:r>
            <a:br>
              <a:rPr lang="ar-EG" sz="7200" b="1" dirty="0"/>
            </a:br>
            <a:r>
              <a:rPr lang="ar-EG" sz="7200" b="1" dirty="0"/>
              <a:t>مجد الرب يملأ</a:t>
            </a:r>
          </a:p>
          <a:p>
            <a:pPr algn="ctr" rtl="1"/>
            <a:r>
              <a:rPr lang="ar-EG" sz="7200" b="1" dirty="0"/>
              <a:t>يخلق حياة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يقدح لهب يكسر </a:t>
            </a:r>
            <a:r>
              <a:rPr lang="ar-EG" sz="7200" b="1" dirty="0" err="1"/>
              <a:t>ارز</a:t>
            </a:r>
            <a:r>
              <a:rPr lang="ar-EG" sz="7200" b="1" dirty="0"/>
              <a:t> </a:t>
            </a:r>
          </a:p>
          <a:p>
            <a:pPr algn="ctr" rtl="1"/>
            <a:r>
              <a:rPr lang="ar-EG" sz="7200" b="1" dirty="0"/>
              <a:t>يولد ايل</a:t>
            </a:r>
            <a:br>
              <a:rPr lang="ar-EG" sz="7200" b="1" dirty="0"/>
            </a:br>
            <a:r>
              <a:rPr lang="ar-EG" sz="7200" b="1" dirty="0" err="1"/>
              <a:t>فى</a:t>
            </a:r>
            <a:r>
              <a:rPr lang="ar-EG" sz="7200" b="1" dirty="0"/>
              <a:t> هيكله عزًا ومجد</a:t>
            </a:r>
            <a:br>
              <a:rPr lang="ar-EG" sz="7200" b="1" dirty="0"/>
            </a:br>
            <a:r>
              <a:rPr lang="ar-EG" sz="7200" b="1" dirty="0" err="1"/>
              <a:t>هللويا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من هي هذه ملآنة مجد </a:t>
            </a:r>
          </a:p>
          <a:p>
            <a:pPr algn="ctr" rtl="1"/>
            <a:r>
              <a:rPr lang="ar-EG" sz="7200" b="1" dirty="0"/>
              <a:t>عروس جميلة مزينة</a:t>
            </a:r>
            <a:br>
              <a:rPr lang="ar-EG" sz="7200" b="1" dirty="0"/>
            </a:br>
            <a:r>
              <a:rPr lang="ar-EG" sz="7200" b="1" dirty="0"/>
              <a:t>نرقص نفرح نهتف بفخر </a:t>
            </a:r>
          </a:p>
          <a:p>
            <a:pPr algn="ctr" rtl="1"/>
            <a:r>
              <a:rPr lang="ar-EG" sz="7200" b="1" dirty="0"/>
              <a:t>نرفع أعلام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916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كعريس يعلن </a:t>
            </a:r>
          </a:p>
          <a:p>
            <a:pPr algn="ctr" rtl="1"/>
            <a:r>
              <a:rPr lang="ar-EG" sz="8000" b="1" dirty="0"/>
              <a:t>في وسطنا</a:t>
            </a:r>
            <a:br>
              <a:rPr lang="ar-EG" sz="8000" b="1" dirty="0"/>
            </a:br>
            <a:r>
              <a:rPr lang="ar-EG" sz="8000" b="1" dirty="0"/>
              <a:t>كملك يخرج </a:t>
            </a:r>
          </a:p>
          <a:p>
            <a:pPr algn="ctr" rtl="1"/>
            <a:r>
              <a:rPr lang="ar-EG" sz="8000" b="1" dirty="0"/>
              <a:t>أمامنا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نقترب </a:t>
            </a:r>
            <a:r>
              <a:rPr lang="ar-EG" sz="7200" b="1" dirty="0" err="1"/>
              <a:t>لك</a:t>
            </a:r>
            <a:r>
              <a:rPr lang="ar-EG" sz="7200" b="1" dirty="0"/>
              <a:t> نلمس حضورك</a:t>
            </a:r>
          </a:p>
          <a:p>
            <a:pPr algn="ctr" rtl="1"/>
            <a:r>
              <a:rPr lang="ar-EG" sz="7200" b="1" dirty="0"/>
              <a:t> نبرأ </a:t>
            </a:r>
            <a:r>
              <a:rPr lang="ar-EG" sz="7200" b="1" dirty="0" err="1"/>
              <a:t>الأن</a:t>
            </a:r>
            <a:br>
              <a:rPr lang="ar-EG" sz="7200" b="1" dirty="0"/>
            </a:br>
            <a:r>
              <a:rPr lang="ar-EG" sz="7200" b="1" dirty="0"/>
              <a:t>قوة تخرج من أذيالك </a:t>
            </a:r>
          </a:p>
          <a:p>
            <a:pPr algn="ctr" rtl="1"/>
            <a:r>
              <a:rPr lang="ar-EG" sz="7200" b="1" dirty="0"/>
              <a:t>تطلقنا</a:t>
            </a:r>
            <a:br>
              <a:rPr lang="ar-EG" sz="7200" b="1" dirty="0"/>
            </a:br>
            <a:r>
              <a:rPr lang="ar-EG" sz="7200" b="1" dirty="0"/>
              <a:t>نبرأ </a:t>
            </a:r>
            <a:r>
              <a:rPr lang="ar-EG" sz="7200" b="1" dirty="0" err="1"/>
              <a:t>الأن</a:t>
            </a: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2201</TotalTime>
  <Words>96</Words>
  <Application>Microsoft Office PowerPoint</Application>
  <PresentationFormat>عرض على الشاشة (4:3)</PresentationFormat>
  <Paragraphs>22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359</cp:revision>
  <dcterms:created xsi:type="dcterms:W3CDTF">2021-12-07T14:30:00Z</dcterms:created>
  <dcterms:modified xsi:type="dcterms:W3CDTF">2024-08-20T17:18:11Z</dcterms:modified>
</cp:coreProperties>
</file>