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443" r:id="rId3"/>
    <p:sldId id="444" r:id="rId4"/>
    <p:sldId id="445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44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ضاقت علي الكروب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44268"/>
            <a:ext cx="9982199" cy="9742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>
              <a:lnSpc>
                <a:spcPct val="150000"/>
              </a:lnSpc>
            </a:pPr>
            <a:r>
              <a:rPr lang="ar-EG" sz="4000" b="1" dirty="0"/>
              <a:t>1- </a:t>
            </a:r>
            <a:endParaRPr lang="ar-EG" sz="4800" b="1" dirty="0"/>
          </a:p>
          <a:p>
            <a:pPr algn="ctr" rtl="1">
              <a:lnSpc>
                <a:spcPct val="150000"/>
              </a:lnSpc>
            </a:pPr>
            <a:r>
              <a:rPr lang="ar-EG" sz="4800" b="1" dirty="0"/>
              <a:t>ضاقت علي الكروب ولا غيرك </a:t>
            </a:r>
            <a:r>
              <a:rPr lang="ar-EG" sz="4800" b="1" dirty="0" err="1"/>
              <a:t>هايفرجها</a:t>
            </a:r>
            <a:br>
              <a:rPr lang="ar-EG" sz="4800" b="1" dirty="0"/>
            </a:br>
            <a:r>
              <a:rPr lang="ar-EG" sz="4800" b="1" dirty="0"/>
              <a:t>انت إلهي </a:t>
            </a:r>
            <a:r>
              <a:rPr lang="ar-EG" sz="4800" b="1" dirty="0" err="1"/>
              <a:t>المهموب</a:t>
            </a:r>
            <a:r>
              <a:rPr lang="ar-EG" sz="4800" b="1" dirty="0"/>
              <a:t> عارف مخارجها</a:t>
            </a:r>
            <a:br>
              <a:rPr lang="ar-EG" sz="4800" b="1" dirty="0"/>
            </a:br>
            <a:r>
              <a:rPr lang="ar-EG" sz="4800" b="1" dirty="0"/>
              <a:t>متعلق أنا بيك ونجاتي بين </a:t>
            </a:r>
            <a:r>
              <a:rPr lang="ar-EG" sz="4800" b="1" dirty="0" err="1"/>
              <a:t>إيديك</a:t>
            </a:r>
            <a:br>
              <a:rPr lang="ar-EG" sz="4800" b="1" dirty="0"/>
            </a:br>
            <a:r>
              <a:rPr lang="ar-EG" sz="4800" b="1" dirty="0"/>
              <a:t>في اسمك أحتمي (كل اتكالي عليك)2</a:t>
            </a:r>
          </a:p>
          <a:p>
            <a:pPr algn="ctr">
              <a:lnSpc>
                <a:spcPct val="150000"/>
              </a:lnSpc>
            </a:pPr>
            <a:br>
              <a:rPr lang="ar-EG" sz="4800" b="1" dirty="0"/>
            </a:br>
            <a:br>
              <a:rPr lang="ar-EG" sz="4800" b="1" dirty="0"/>
            </a:br>
            <a:br>
              <a:rPr lang="ar-EG" sz="4800" b="1" dirty="0"/>
            </a:br>
            <a:endParaRPr lang="ar-SA" sz="48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43006"/>
            <a:ext cx="9982199" cy="107583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>
              <a:lnSpc>
                <a:spcPct val="150000"/>
              </a:lnSpc>
            </a:pPr>
            <a:r>
              <a:rPr lang="ar-EG" sz="4000" b="1" dirty="0"/>
              <a:t>2- </a:t>
            </a:r>
            <a:endParaRPr lang="ar-EG" sz="4800" b="1" dirty="0"/>
          </a:p>
          <a:p>
            <a:pPr algn="ctr">
              <a:lnSpc>
                <a:spcPct val="150000"/>
              </a:lnSpc>
            </a:pPr>
            <a:r>
              <a:rPr lang="ar-EG" sz="4800" b="1" dirty="0"/>
              <a:t>عدوي </a:t>
            </a:r>
            <a:r>
              <a:rPr lang="ar-EG" sz="4800" b="1" dirty="0" err="1"/>
              <a:t>ثاير</a:t>
            </a:r>
            <a:r>
              <a:rPr lang="ar-EG" sz="4800" b="1" dirty="0"/>
              <a:t> أوي لكن </a:t>
            </a:r>
            <a:r>
              <a:rPr lang="ar-EG" sz="4800" b="1" dirty="0" err="1"/>
              <a:t>إيديك</a:t>
            </a:r>
            <a:r>
              <a:rPr lang="ar-EG" sz="4800" b="1" dirty="0"/>
              <a:t> سانداني</a:t>
            </a:r>
            <a:br>
              <a:rPr lang="ar-EG" sz="4800" b="1" dirty="0"/>
            </a:br>
            <a:r>
              <a:rPr lang="ar-EG" sz="4800" b="1" dirty="0"/>
              <a:t>وأحضانك </a:t>
            </a:r>
            <a:r>
              <a:rPr lang="ar-EG" sz="4800" b="1" dirty="0" err="1"/>
              <a:t>بتحتوي</a:t>
            </a:r>
            <a:r>
              <a:rPr lang="ar-EG" sz="4800" b="1" dirty="0"/>
              <a:t> ضعفي وقلة إيماني</a:t>
            </a:r>
            <a:br>
              <a:rPr lang="ar-EG" sz="4800" b="1" dirty="0"/>
            </a:br>
            <a:r>
              <a:rPr lang="ar-EG" sz="4400" b="1" dirty="0"/>
              <a:t>وأن هاج البحر علي </a:t>
            </a:r>
            <a:r>
              <a:rPr lang="ar-EG" sz="4400" b="1" dirty="0" err="1"/>
              <a:t>تيجي</a:t>
            </a:r>
            <a:r>
              <a:rPr lang="ar-EG" sz="4400" b="1" dirty="0"/>
              <a:t> ماشي على الميه</a:t>
            </a:r>
            <a:br>
              <a:rPr lang="ar-EG" sz="4800" b="1" dirty="0"/>
            </a:br>
            <a:r>
              <a:rPr lang="ar-EG" sz="4800" b="1" dirty="0"/>
              <a:t>وتحول الأزمات لمعجزات سماويه</a:t>
            </a:r>
          </a:p>
          <a:p>
            <a:pPr algn="ctr">
              <a:lnSpc>
                <a:spcPct val="150000"/>
              </a:lnSpc>
            </a:pPr>
            <a:br>
              <a:rPr lang="ar-EG" sz="4800" b="1" dirty="0"/>
            </a:br>
            <a:r>
              <a:rPr lang="ar-EG" sz="4800" b="1" dirty="0"/>
              <a:t> </a:t>
            </a:r>
            <a:br>
              <a:rPr lang="ar-EG" sz="4800" b="1" dirty="0"/>
            </a:br>
            <a:br>
              <a:rPr lang="ar-EG" sz="4800" b="1" dirty="0"/>
            </a:br>
            <a:br>
              <a:rPr lang="ar-EG" sz="4800" b="1" dirty="0"/>
            </a:br>
            <a:endParaRPr lang="ar-SA" sz="48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5701"/>
            <a:ext cx="9982199" cy="12172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>
              <a:lnSpc>
                <a:spcPct val="150000"/>
              </a:lnSpc>
            </a:pPr>
            <a:r>
              <a:rPr lang="ar-EG" sz="4400" b="1" dirty="0"/>
              <a:t>3- </a:t>
            </a:r>
            <a:endParaRPr lang="ar-EG" sz="5400" b="1" dirty="0"/>
          </a:p>
          <a:p>
            <a:pPr algn="ctr">
              <a:lnSpc>
                <a:spcPct val="150000"/>
              </a:lnSpc>
            </a:pPr>
            <a:r>
              <a:rPr lang="ar-EG" sz="5400" b="1" dirty="0"/>
              <a:t>في قدسك الكريم تفتح بصيرة قلبي</a:t>
            </a:r>
            <a:br>
              <a:rPr lang="ar-EG" sz="5400" b="1" dirty="0"/>
            </a:br>
            <a:r>
              <a:rPr lang="ar-EG" sz="5400" b="1" dirty="0"/>
              <a:t>والفكر يعود سليم يهرب تنهيدي وتعبي</a:t>
            </a:r>
            <a:br>
              <a:rPr lang="ar-EG" sz="5400" b="1" dirty="0"/>
            </a:br>
            <a:r>
              <a:rPr lang="ar-EG" sz="4800" b="1" dirty="0"/>
              <a:t>وإبليس </a:t>
            </a:r>
            <a:r>
              <a:rPr lang="ar-EG" sz="4800" b="1" dirty="0" err="1"/>
              <a:t>ياخد</a:t>
            </a:r>
            <a:r>
              <a:rPr lang="ar-EG" sz="4800" b="1" dirty="0"/>
              <a:t> وساوسه يرجع تعييره لنفسه</a:t>
            </a:r>
            <a:br>
              <a:rPr lang="ar-EG" sz="4800" b="1" dirty="0"/>
            </a:br>
            <a:r>
              <a:rPr lang="ar-EG" sz="4800" b="1" dirty="0"/>
              <a:t>مكتوب اللي يخاف الرب ملاك الرب حارسه</a:t>
            </a:r>
            <a:endParaRPr lang="ar-EG" sz="5400" b="1" dirty="0"/>
          </a:p>
          <a:p>
            <a:pPr algn="ctr">
              <a:lnSpc>
                <a:spcPct val="150000"/>
              </a:lnSpc>
            </a:pPr>
            <a:br>
              <a:rPr lang="ar-EG" sz="5400" b="1" dirty="0"/>
            </a:br>
            <a:r>
              <a:rPr lang="ar-EG" sz="5400" b="1" dirty="0"/>
              <a:t> </a:t>
            </a:r>
            <a:br>
              <a:rPr lang="ar-EG" sz="5400" b="1" dirty="0"/>
            </a:br>
            <a:br>
              <a:rPr lang="ar-EG" sz="5400" b="1" dirty="0"/>
            </a:br>
            <a:br>
              <a:rPr lang="ar-EG" sz="5400" b="1" dirty="0"/>
            </a:br>
            <a:endParaRPr lang="ar-SA" sz="54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2201</TotalTime>
  <Words>103</Words>
  <Application>Microsoft Office PowerPoint</Application>
  <PresentationFormat>عرض على الشاشة (4:3)</PresentationFormat>
  <Paragraphs>11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361</cp:revision>
  <dcterms:created xsi:type="dcterms:W3CDTF">2021-12-07T14:30:00Z</dcterms:created>
  <dcterms:modified xsi:type="dcterms:W3CDTF">2024-08-20T18:10:10Z</dcterms:modified>
</cp:coreProperties>
</file>