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4" r:id="rId3"/>
    <p:sldId id="443" r:id="rId4"/>
    <p:sldId id="445" r:id="rId5"/>
    <p:sldId id="446" r:id="rId6"/>
    <p:sldId id="447" r:id="rId7"/>
    <p:sldId id="448" r:id="rId8"/>
    <p:sldId id="44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43"/>
            <p14:sldId id="445"/>
            <p14:sldId id="446"/>
            <p14:sldId id="447"/>
            <p14:sldId id="448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طبعك منان كلك حنان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طبعك منان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كلك حنان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بالحب مليان </a:t>
            </a:r>
          </a:p>
          <a:p>
            <a:pPr algn="ctr" rtl="1" eaLnBrk="0" hangingPunct="0"/>
            <a:r>
              <a:rPr lang="ar-EG" sz="8000" b="1" dirty="0" err="1">
                <a:solidFill>
                  <a:srgbClr val="00582A"/>
                </a:solidFill>
              </a:rPr>
              <a:t>دومك</a:t>
            </a:r>
            <a:r>
              <a:rPr lang="ar-EG" sz="8000" b="1" dirty="0">
                <a:solidFill>
                  <a:srgbClr val="00582A"/>
                </a:solidFill>
              </a:rPr>
              <a:t> رحمان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5967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1- </a:t>
            </a:r>
            <a:endParaRPr lang="ar-EG" sz="8000" b="1" dirty="0"/>
          </a:p>
          <a:p>
            <a:pPr algn="ctr" rtl="1" eaLnBrk="0" hangingPunct="0"/>
            <a:r>
              <a:rPr lang="ar-EG" sz="8000" b="1" dirty="0"/>
              <a:t>عيونك متنام </a:t>
            </a:r>
          </a:p>
          <a:p>
            <a:pPr algn="ctr" rtl="1" eaLnBrk="0" hangingPunct="0"/>
            <a:r>
              <a:rPr lang="ar-EG" sz="8000" b="1" dirty="0"/>
              <a:t>تسهر ع الإنسان</a:t>
            </a:r>
            <a:br>
              <a:rPr lang="ar-EG" sz="8000" b="1" dirty="0"/>
            </a:br>
            <a:r>
              <a:rPr lang="ar-EG" sz="8000" b="1" dirty="0"/>
              <a:t>وتشيل الآلام </a:t>
            </a:r>
          </a:p>
          <a:p>
            <a:pPr algn="ctr" rtl="1" eaLnBrk="0" hangingPunct="0"/>
            <a:r>
              <a:rPr lang="ar-EG" sz="8000" b="1" dirty="0"/>
              <a:t>من ظهر التعبان</a:t>
            </a:r>
            <a:br>
              <a:rPr lang="ar-EG" sz="8000" b="1" dirty="0"/>
            </a:br>
            <a:br>
              <a:rPr lang="ar-EG" sz="80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طبعك منان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كلك حنان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بالحب مليان </a:t>
            </a:r>
          </a:p>
          <a:p>
            <a:pPr algn="ctr" rtl="1" eaLnBrk="0" hangingPunct="0"/>
            <a:r>
              <a:rPr lang="ar-EG" sz="8000" b="1" dirty="0" err="1">
                <a:solidFill>
                  <a:srgbClr val="00582A"/>
                </a:solidFill>
              </a:rPr>
              <a:t>دومك</a:t>
            </a:r>
            <a:r>
              <a:rPr lang="ar-EG" sz="8000" b="1" dirty="0">
                <a:solidFill>
                  <a:srgbClr val="00582A"/>
                </a:solidFill>
              </a:rPr>
              <a:t> رحمان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5967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2- </a:t>
            </a:r>
            <a:endParaRPr lang="ar-EG" sz="8000" b="1" dirty="0"/>
          </a:p>
          <a:p>
            <a:pPr algn="ctr" rtl="1" eaLnBrk="0" hangingPunct="0"/>
            <a:r>
              <a:rPr lang="ar-EG" sz="8000" b="1" dirty="0" err="1"/>
              <a:t>ماشيلن</a:t>
            </a:r>
            <a:r>
              <a:rPr lang="ar-EG" sz="8000" b="1" dirty="0"/>
              <a:t> همي </a:t>
            </a:r>
          </a:p>
          <a:p>
            <a:pPr algn="ctr" rtl="1" eaLnBrk="0" hangingPunct="0"/>
            <a:r>
              <a:rPr lang="ar-EG" sz="8000" b="1" dirty="0" err="1"/>
              <a:t>إيدك</a:t>
            </a:r>
            <a:r>
              <a:rPr lang="ar-EG" sz="8000" b="1" dirty="0"/>
              <a:t> تباركني</a:t>
            </a:r>
            <a:br>
              <a:rPr lang="ar-EG" sz="8000" b="1" dirty="0"/>
            </a:br>
            <a:r>
              <a:rPr lang="ar-EG" sz="8000" b="1" dirty="0" err="1"/>
              <a:t>يويمة</a:t>
            </a:r>
            <a:r>
              <a:rPr lang="ar-EG" sz="8000" b="1" dirty="0"/>
              <a:t> ترعاني </a:t>
            </a:r>
          </a:p>
          <a:p>
            <a:pPr algn="ctr" rtl="1" eaLnBrk="0" hangingPunct="0"/>
            <a:r>
              <a:rPr lang="ar-EG" sz="8000" b="1" dirty="0"/>
              <a:t>ولحضنك تضمني </a:t>
            </a:r>
            <a:br>
              <a:rPr lang="ar-EG" sz="8000" b="1" dirty="0"/>
            </a:br>
            <a:br>
              <a:rPr lang="ar-EG" sz="80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طبعك منان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كلك حنان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بالحب مليان </a:t>
            </a:r>
          </a:p>
          <a:p>
            <a:pPr algn="ctr" rtl="1" eaLnBrk="0" hangingPunct="0"/>
            <a:r>
              <a:rPr lang="ar-EG" sz="8000" b="1" dirty="0" err="1">
                <a:solidFill>
                  <a:srgbClr val="00582A"/>
                </a:solidFill>
              </a:rPr>
              <a:t>دومك</a:t>
            </a:r>
            <a:r>
              <a:rPr lang="ar-EG" sz="8000" b="1" dirty="0">
                <a:solidFill>
                  <a:srgbClr val="00582A"/>
                </a:solidFill>
              </a:rPr>
              <a:t> رحمان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5967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3- </a:t>
            </a:r>
            <a:endParaRPr lang="ar-EG" sz="8000" b="1" dirty="0"/>
          </a:p>
          <a:p>
            <a:pPr algn="ctr" rtl="1" eaLnBrk="0" hangingPunct="0"/>
            <a:r>
              <a:rPr lang="ar-EG" sz="8000" b="1" dirty="0"/>
              <a:t>يا ناس شوفوه </a:t>
            </a:r>
          </a:p>
          <a:p>
            <a:pPr algn="ctr" rtl="1" eaLnBrk="0" hangingPunct="0"/>
            <a:r>
              <a:rPr lang="ar-EG" sz="8000" b="1" dirty="0"/>
              <a:t>بإيمان شوفوه</a:t>
            </a:r>
            <a:br>
              <a:rPr lang="ar-EG" sz="8000" b="1" dirty="0"/>
            </a:br>
            <a:r>
              <a:rPr lang="ar-EG" sz="8000" b="1" dirty="0"/>
              <a:t>بالعين خلوه </a:t>
            </a:r>
          </a:p>
          <a:p>
            <a:pPr algn="ctr" rtl="1" eaLnBrk="0" hangingPunct="0"/>
            <a:r>
              <a:rPr lang="ar-EG" sz="8000" b="1" dirty="0"/>
              <a:t>وبالقلب ملكوه </a:t>
            </a:r>
            <a:br>
              <a:rPr lang="ar-EG" sz="8000" b="1" dirty="0"/>
            </a:br>
            <a:br>
              <a:rPr lang="ar-EG" sz="80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طبعك منان </a:t>
            </a:r>
          </a:p>
          <a:p>
            <a:pPr algn="ctr" rtl="1" eaLnBrk="0" hangingPunct="0"/>
            <a:r>
              <a:rPr lang="ar-EG" sz="8000" b="1" dirty="0">
                <a:solidFill>
                  <a:srgbClr val="00582A"/>
                </a:solidFill>
              </a:rPr>
              <a:t>كلك حنان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بالحب مليان </a:t>
            </a:r>
          </a:p>
          <a:p>
            <a:pPr algn="ctr" rtl="1" eaLnBrk="0" hangingPunct="0"/>
            <a:r>
              <a:rPr lang="ar-EG" sz="8000" b="1" dirty="0" err="1">
                <a:solidFill>
                  <a:srgbClr val="00582A"/>
                </a:solidFill>
              </a:rPr>
              <a:t>دومك</a:t>
            </a:r>
            <a:r>
              <a:rPr lang="ar-EG" sz="8000" b="1" dirty="0">
                <a:solidFill>
                  <a:srgbClr val="00582A"/>
                </a:solidFill>
              </a:rPr>
              <a:t> رحمان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2200</TotalTime>
  <Words>92</Words>
  <Application>Microsoft Office PowerPoint</Application>
  <PresentationFormat>عرض على الشاشة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360</cp:revision>
  <dcterms:created xsi:type="dcterms:W3CDTF">2021-12-07T14:30:00Z</dcterms:created>
  <dcterms:modified xsi:type="dcterms:W3CDTF">2024-08-22T11:44:10Z</dcterms:modified>
</cp:coreProperties>
</file>