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20" r:id="rId3"/>
    <p:sldId id="321" r:id="rId4"/>
    <p:sldId id="322" r:id="rId5"/>
    <p:sldId id="329" r:id="rId6"/>
    <p:sldId id="324" r:id="rId7"/>
    <p:sldId id="330" r:id="rId8"/>
    <p:sldId id="326" r:id="rId9"/>
    <p:sldId id="331" r:id="rId10"/>
    <p:sldId id="328" r:id="rId11"/>
    <p:sldId id="332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9"/>
            <p14:sldId id="324"/>
            <p14:sldId id="330"/>
            <p14:sldId id="326"/>
            <p14:sldId id="331"/>
            <p14:sldId id="328"/>
            <p14:sldId id="3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378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78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9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63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/>
              <a:t>طَريقُ رَبِّي مَلِكي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طَريقُ رَبِّي مَلِكي   طَريقُ سَيِّدِي الجَليل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القُدسِ في أسمَى البَهَا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مَوكِبٍ زَاهٍ جَمِيــــــل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tareeqo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maleki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tareeqo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jaleel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qodsi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mawkeben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zahen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jameel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The road of my mighty Master in great might and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  glorious parade.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 المَسيحُ مَليكي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المَسيحُ البَـــار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maliki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bar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King of kings and Lord of lords is my righteous master;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Christ.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25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وَسطِ آلاتِ الغُنا وَبَينَ أنغَامِ الصُّفوف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وَفَتَيَاتٍ بَيْنَهُم   لِلرَّبِّ يَضرِبنَ بالدُّفوف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wasti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aalate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elghona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bayna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angham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SSofof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fatayaten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baynahom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rrabbi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yaDrebna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ddofof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Among the tunes of rows of musicians,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girls are playing the harps for the Lord.</a:t>
            </a:r>
            <a:endParaRPr kumimoji="0" lang="ar-EG" sz="105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311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 المَسيحُ مَليكي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المَسيحُ البَـــار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maliki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bar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King of kings and Lord of lords is my righteous master;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Christ.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90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يا كُلَّ مُختاري العَلي هَيَّا اِهتِفوا وَسطَ الجُمُوع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وَبَارِكوا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مَلِيكَنا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 هَيَّا اعبُدُوهُ بالخُشُوع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Mokhtari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alaali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ehtefo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wasta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jomoa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bareko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malikana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oabodoho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khoshoa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All ye chosen by the Almighty shout among the crowds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and bless our King with humbleness.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7215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 المَسيحُ مَليكي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المَسيحُ البَـــار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maliki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bar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King of kings and Lord of lords is my righteous master;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Christ.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74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4-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مُلوكُ كُلِّ أُمَّـــــــةٍ   بالتَّقدِمَاتِ يُقبِلون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مِن مِصرَ يَأتي الشُّرَفا   وَلاِسمِهِ يَسجُدُون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moloko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ommaten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bel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ttaqdemati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yoqbelon</a:t>
            </a:r>
            <a:b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men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meSra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yaati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shorafa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lesmehi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yasjodon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Kings from all nations come with gifts.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Royals come from Egypt to worship His name.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974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 المَسيحُ مَليكي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المَسيحُ البَـــار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maliki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bar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King of kings and Lord of lords is my righteous master;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Christ.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829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5-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مَخوفٌ مُرهَبٌ مِن قُدسِكَ السَّامِي العَظيم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لِلشَّعبِ تُعطي قُوَّةً   تُبارِكُ الرَّبَّ الكَريم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anta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makhofon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morhabon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r>
              <a:rPr lang="en-US" sz="28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qodseka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assami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aazeem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leshshaabi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qoatan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tobareko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rrabba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kareem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are fearful in Your throne.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give power to the people to bless You.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509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 المَسيحُ مَليكي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مَلِكُ المُلوكِ وَرَبُّ الأربَابِ  المَسيحُ البَـــار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maliki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maleko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moloki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arbabi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maseeho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bar</a:t>
            </a: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7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King of kings and Lord of lords is my righteous master;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Christ.</a:t>
            </a:r>
            <a:endParaRPr kumimoji="0" lang="ar-EG" sz="7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732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4997</TotalTime>
  <Words>552</Words>
  <Application>Microsoft Office PowerPoint</Application>
  <PresentationFormat>عرض على الشاشة (4:3)</PresentationFormat>
  <Paragraphs>89</Paragraphs>
  <Slides>12</Slides>
  <Notes>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482</cp:revision>
  <dcterms:created xsi:type="dcterms:W3CDTF">2021-12-07T14:30:00Z</dcterms:created>
  <dcterms:modified xsi:type="dcterms:W3CDTF">2025-02-12T09:01:31Z</dcterms:modified>
</cp:coreProperties>
</file>