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طريق ربي ملكي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02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طريق ربي الملك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طريق سيدي الجليل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القدس في اسمي البهاء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موكب زاهي جميل</a:t>
            </a:r>
            <a:br>
              <a:rPr lang="ar-EG" sz="6600" b="1" dirty="0"/>
            </a:b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969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( ملك الملوك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ورب الأرباب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المسيح البار )2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كل مختاري العلي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هيا اهتفوا وسط الجموع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وباركـــوا مليكنـــــــا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هيا اعبدوه بالخشوع</a:t>
            </a:r>
            <a:br>
              <a:rPr lang="ar-EG" sz="6600" b="1" dirty="0"/>
            </a:b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849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93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( ملك الملوك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ورب الأرباب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المسيح البار )2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53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026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3-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أنت مخوف مرهب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قدسك السامي العظيم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للشعب تعطى قوة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نظرك الرب الكريم</a:t>
            </a:r>
            <a:br>
              <a:rPr lang="ar-EG" sz="6600" b="1" dirty="0"/>
            </a:b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064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93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( ملك الملوك 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ورب الأرباب</a:t>
            </a:r>
          </a:p>
          <a:p>
            <a:pPr algn="ctr" rtl="1" eaLnBrk="0" hangingPunct="0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المسيح البار )2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1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2205</TotalTime>
  <Words>97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361</cp:revision>
  <dcterms:created xsi:type="dcterms:W3CDTF">2021-12-07T14:30:00Z</dcterms:created>
  <dcterms:modified xsi:type="dcterms:W3CDTF">2024-08-22T11:47:22Z</dcterms:modified>
</cp:coreProperties>
</file>