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43" r:id="rId3"/>
    <p:sldId id="444" r:id="rId4"/>
    <p:sldId id="445" r:id="rId5"/>
    <p:sldId id="446" r:id="rId6"/>
    <p:sldId id="447" r:id="rId7"/>
    <p:sldId id="448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44"/>
            <p14:sldId id="445"/>
            <p14:sldId id="446"/>
            <p14:sldId id="447"/>
            <p14:sldId id="44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7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طمني جه وقالي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16302"/>
            <a:ext cx="9982199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7200" b="1" dirty="0"/>
              <a:t>1- </a:t>
            </a:r>
          </a:p>
          <a:p>
            <a:pPr algn="ctr" rtl="1"/>
            <a:r>
              <a:rPr lang="ar-EG" sz="7200" b="1" dirty="0"/>
              <a:t>طمني جه </a:t>
            </a:r>
            <a:r>
              <a:rPr lang="ar-EG" sz="7200" b="1" dirty="0" err="1"/>
              <a:t>وقاللي</a:t>
            </a:r>
            <a:r>
              <a:rPr lang="ar-EG" sz="7200" b="1" dirty="0"/>
              <a:t> </a:t>
            </a:r>
          </a:p>
          <a:p>
            <a:pPr algn="ctr" rtl="1"/>
            <a:r>
              <a:rPr lang="ar-EG" sz="7200" b="1" dirty="0" err="1"/>
              <a:t>ماتخافش</a:t>
            </a:r>
            <a:r>
              <a:rPr lang="ar-EG" sz="7200" b="1" dirty="0"/>
              <a:t> ثق في</a:t>
            </a:r>
          </a:p>
          <a:p>
            <a:pPr algn="ctr" rtl="1"/>
            <a:r>
              <a:rPr lang="ar-EG" sz="7200" b="1" dirty="0"/>
              <a:t>خلي عينيك دايمًا لفوق </a:t>
            </a:r>
          </a:p>
          <a:p>
            <a:pPr algn="ctr" rtl="1"/>
            <a:r>
              <a:rPr lang="ar-EG" sz="7200" b="1" dirty="0"/>
              <a:t>وهامشيك ع الميه</a:t>
            </a:r>
          </a:p>
          <a:p>
            <a:pPr algn="ctr" rtl="1" eaLnBrk="0" hangingPunct="0"/>
            <a:br>
              <a:rPr lang="ar-EG" sz="7200" b="1" dirty="0"/>
            </a:br>
            <a:br>
              <a:rPr lang="ar-EG" sz="7200" b="1" dirty="0"/>
            </a:br>
            <a:endParaRPr lang="ar-SA" sz="7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336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7200" b="1" dirty="0">
                <a:solidFill>
                  <a:srgbClr val="00582A"/>
                </a:solidFill>
              </a:rPr>
              <a:t>القرار : </a:t>
            </a:r>
          </a:p>
          <a:p>
            <a:pPr algn="ctr" rtl="1"/>
            <a:r>
              <a:rPr lang="ar-EG" sz="7200" b="1" i="0" dirty="0" err="1">
                <a:solidFill>
                  <a:srgbClr val="00582A"/>
                </a:solidFill>
                <a:effectLst/>
                <a:latin typeface="Helvetica Neue"/>
              </a:rPr>
              <a:t>مطمن</a:t>
            </a: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 فيه متعلق بيه</a:t>
            </a:r>
          </a:p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 طول الطريق ما </a:t>
            </a:r>
            <a:r>
              <a:rPr lang="ar-EG" sz="7200" b="1" i="0" dirty="0" err="1">
                <a:solidFill>
                  <a:srgbClr val="00582A"/>
                </a:solidFill>
                <a:effectLst/>
                <a:latin typeface="Helvetica Neue"/>
              </a:rPr>
              <a:t>باخاف</a:t>
            </a:r>
            <a:endParaRPr lang="ar-EG" sz="7200" b="1" i="0" dirty="0">
              <a:solidFill>
                <a:srgbClr val="00582A"/>
              </a:solidFill>
              <a:effectLst/>
              <a:latin typeface="Helvetica Neue"/>
            </a:endParaRPr>
          </a:p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من نفسي ولا من الناس ولا</a:t>
            </a:r>
          </a:p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 من كسرة المجداف</a:t>
            </a:r>
          </a:p>
          <a:p>
            <a:pPr algn="ctr" rtl="1" eaLnBrk="0" hangingPunct="0"/>
            <a:br>
              <a:rPr lang="ar-EG" sz="7200" b="1" dirty="0">
                <a:solidFill>
                  <a:srgbClr val="00582A"/>
                </a:solidFill>
              </a:rPr>
            </a:br>
            <a:endParaRPr lang="ar-SA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92502"/>
            <a:ext cx="9982199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7200" b="1" dirty="0"/>
              <a:t>2-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فرَّحني،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ماجرحني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ولا يوم نسي وعوده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مِسِك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الإيدين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، حَلَّى السنين، فرَّحني بوجوده</a:t>
            </a:r>
          </a:p>
          <a:p>
            <a:pPr algn="ctr" rtl="1" eaLnBrk="0" hangingPunct="0"/>
            <a:br>
              <a:rPr lang="ar-EG" sz="7200" b="1" dirty="0"/>
            </a:br>
            <a:br>
              <a:rPr lang="ar-EG" sz="7200" b="1" dirty="0"/>
            </a:br>
            <a:endParaRPr lang="ar-SA" sz="7200" b="1" dirty="0"/>
          </a:p>
        </p:txBody>
      </p:sp>
    </p:spTree>
    <p:extLst>
      <p:ext uri="{BB962C8B-B14F-4D97-AF65-F5344CB8AC3E}">
        <p14:creationId xmlns:p14="http://schemas.microsoft.com/office/powerpoint/2010/main" val="3518040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28600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7200" b="1" dirty="0">
                <a:solidFill>
                  <a:srgbClr val="00582A"/>
                </a:solidFill>
              </a:rPr>
              <a:t>القرار : </a:t>
            </a:r>
          </a:p>
          <a:p>
            <a:pPr algn="ctr" rtl="1"/>
            <a:r>
              <a:rPr lang="ar-EG" sz="7200" b="1" i="0" dirty="0" err="1">
                <a:solidFill>
                  <a:srgbClr val="00582A"/>
                </a:solidFill>
                <a:effectLst/>
                <a:latin typeface="Helvetica Neue"/>
              </a:rPr>
              <a:t>مطمن</a:t>
            </a: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 فيه متعلق بيه</a:t>
            </a:r>
          </a:p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 طول الطريق ما </a:t>
            </a:r>
            <a:r>
              <a:rPr lang="ar-EG" sz="7200" b="1" i="0" dirty="0" err="1">
                <a:solidFill>
                  <a:srgbClr val="00582A"/>
                </a:solidFill>
                <a:effectLst/>
                <a:latin typeface="Helvetica Neue"/>
              </a:rPr>
              <a:t>باخاف</a:t>
            </a:r>
            <a:endParaRPr lang="ar-EG" sz="7200" b="1" i="0" dirty="0">
              <a:solidFill>
                <a:srgbClr val="00582A"/>
              </a:solidFill>
              <a:effectLst/>
              <a:latin typeface="Helvetica Neue"/>
            </a:endParaRPr>
          </a:p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من نفسي ولا من الناس ولا</a:t>
            </a:r>
          </a:p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 من كسرة المجداف</a:t>
            </a:r>
          </a:p>
          <a:p>
            <a:pPr algn="ctr" rtl="1" eaLnBrk="0" hangingPunct="0"/>
            <a:br>
              <a:rPr lang="ar-EG" sz="7200" b="1" dirty="0">
                <a:solidFill>
                  <a:srgbClr val="00582A"/>
                </a:solidFill>
              </a:rPr>
            </a:br>
            <a:endParaRPr lang="ar-SA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455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16302"/>
            <a:ext cx="9982199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7200" b="1" dirty="0"/>
              <a:t>3-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علمني في وجوده </a:t>
            </a:r>
          </a:p>
          <a:p>
            <a:pPr algn="ctr" rtl="1"/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ماكونش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يوم قلقان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أصله الكبير عالي وقدير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بيغير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الأزمان</a:t>
            </a:r>
          </a:p>
          <a:p>
            <a:pPr algn="ctr" rtl="1" eaLnBrk="0" hangingPunct="0"/>
            <a:br>
              <a:rPr lang="ar-EG" sz="7200" b="1" dirty="0"/>
            </a:br>
            <a:br>
              <a:rPr lang="ar-EG" sz="7200" b="1" dirty="0"/>
            </a:br>
            <a:endParaRPr lang="ar-SA" sz="7200" b="1" dirty="0"/>
          </a:p>
        </p:txBody>
      </p:sp>
    </p:spTree>
    <p:extLst>
      <p:ext uri="{BB962C8B-B14F-4D97-AF65-F5344CB8AC3E}">
        <p14:creationId xmlns:p14="http://schemas.microsoft.com/office/powerpoint/2010/main" val="922583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28600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7200" b="1" dirty="0">
                <a:solidFill>
                  <a:srgbClr val="00582A"/>
                </a:solidFill>
              </a:rPr>
              <a:t>القرار : </a:t>
            </a:r>
          </a:p>
          <a:p>
            <a:pPr algn="ctr" rtl="1"/>
            <a:r>
              <a:rPr lang="ar-EG" sz="7200" b="1" i="0" dirty="0" err="1">
                <a:solidFill>
                  <a:srgbClr val="00582A"/>
                </a:solidFill>
                <a:effectLst/>
                <a:latin typeface="Helvetica Neue"/>
              </a:rPr>
              <a:t>مطمن</a:t>
            </a: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 فيه متعلق بيه</a:t>
            </a:r>
          </a:p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 طول الطريق ما </a:t>
            </a:r>
            <a:r>
              <a:rPr lang="ar-EG" sz="7200" b="1" i="0" dirty="0" err="1">
                <a:solidFill>
                  <a:srgbClr val="00582A"/>
                </a:solidFill>
                <a:effectLst/>
                <a:latin typeface="Helvetica Neue"/>
              </a:rPr>
              <a:t>باخاف</a:t>
            </a:r>
            <a:endParaRPr lang="ar-EG" sz="7200" b="1" i="0" dirty="0">
              <a:solidFill>
                <a:srgbClr val="00582A"/>
              </a:solidFill>
              <a:effectLst/>
              <a:latin typeface="Helvetica Neue"/>
            </a:endParaRPr>
          </a:p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من نفسي ولا من الناس ولا</a:t>
            </a:r>
          </a:p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 من كسرة المجداف</a:t>
            </a:r>
          </a:p>
          <a:p>
            <a:pPr algn="ctr" rtl="1" eaLnBrk="0" hangingPunct="0"/>
            <a:br>
              <a:rPr lang="ar-EG" sz="7200" b="1" dirty="0">
                <a:solidFill>
                  <a:srgbClr val="00582A"/>
                </a:solidFill>
              </a:rPr>
            </a:br>
            <a:endParaRPr lang="ar-SA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704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2203</TotalTime>
  <Words>120</Words>
  <Application>Microsoft Office PowerPoint</Application>
  <PresentationFormat>عرض على الشاشة (4:3)</PresentationFormat>
  <Paragraphs>37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361</cp:revision>
  <dcterms:created xsi:type="dcterms:W3CDTF">2021-12-07T14:30:00Z</dcterms:created>
  <dcterms:modified xsi:type="dcterms:W3CDTF">2024-08-24T12:04:39Z</dcterms:modified>
</cp:coreProperties>
</file>