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44" r:id="rId3"/>
    <p:sldId id="443" r:id="rId4"/>
    <p:sldId id="453" r:id="rId5"/>
    <p:sldId id="446" r:id="rId6"/>
    <p:sldId id="454" r:id="rId7"/>
    <p:sldId id="448" r:id="rId8"/>
    <p:sldId id="455" r:id="rId9"/>
    <p:sldId id="450" r:id="rId10"/>
    <p:sldId id="456" r:id="rId11"/>
    <p:sldId id="452" r:id="rId12"/>
    <p:sldId id="45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53"/>
            <p14:sldId id="446"/>
            <p14:sldId id="454"/>
            <p14:sldId id="448"/>
            <p14:sldId id="455"/>
            <p14:sldId id="450"/>
            <p14:sldId id="456"/>
            <p14:sldId id="452"/>
            <p14:sldId id="45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عاجز عن الكلمات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ياما </a:t>
            </a:r>
            <a:r>
              <a:rPr lang="ar-EG" sz="7200" b="1" dirty="0" err="1">
                <a:latin typeface="Arial" charset="0"/>
                <a:cs typeface="Arial" charset="0"/>
              </a:rPr>
              <a:t>اتذمرت</a:t>
            </a:r>
            <a:r>
              <a:rPr lang="ar-EG" sz="7200" b="1" dirty="0">
                <a:latin typeface="Arial" charset="0"/>
                <a:cs typeface="Arial" charset="0"/>
              </a:rPr>
              <a:t> كتير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بجهلي ف المسير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لكن </a:t>
            </a:r>
            <a:r>
              <a:rPr lang="ar-EG" sz="7200" b="1" dirty="0" err="1">
                <a:latin typeface="Arial" charset="0"/>
                <a:cs typeface="Arial" charset="0"/>
              </a:rPr>
              <a:t>ماقدرتش</a:t>
            </a:r>
            <a:r>
              <a:rPr lang="ar-EG" sz="7200" b="1" dirty="0">
                <a:latin typeface="Arial" charset="0"/>
                <a:cs typeface="Arial" charset="0"/>
              </a:rPr>
              <a:t> تنكر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أمانتك يا قدير</a:t>
            </a:r>
          </a:p>
          <a:p>
            <a:pPr algn="ctr" rtl="1">
              <a:defRPr/>
            </a:pPr>
            <a:endParaRPr lang="ar-EG" sz="72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66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في </a:t>
            </a:r>
            <a:r>
              <a:rPr lang="ar-EG" sz="7200" b="1" dirty="0" err="1">
                <a:latin typeface="Arial" charset="0"/>
                <a:cs typeface="Arial" charset="0"/>
              </a:rPr>
              <a:t>الالآمي</a:t>
            </a:r>
            <a:r>
              <a:rPr lang="ar-EG" sz="7200" b="1" dirty="0">
                <a:latin typeface="Arial" charset="0"/>
                <a:cs typeface="Arial" charset="0"/>
              </a:rPr>
              <a:t> ماكنت بابين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والجرح كبير مش هين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لكن بأيديك الحلوة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الرماد ف حياتي اتزين</a:t>
            </a:r>
          </a:p>
        </p:txBody>
      </p:sp>
    </p:spTree>
    <p:extLst>
      <p:ext uri="{BB962C8B-B14F-4D97-AF65-F5344CB8AC3E}">
        <p14:creationId xmlns:p14="http://schemas.microsoft.com/office/powerpoint/2010/main" val="169707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419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عزوني بكلام جراح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تعبوني وأنا مش مرتاح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والدمع بات ف العين 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لكن ترنم ف الصباح</a:t>
            </a:r>
          </a:p>
          <a:p>
            <a:pPr algn="ctr" rtl="1">
              <a:defRPr/>
            </a:pPr>
            <a:endParaRPr lang="en-US" sz="72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3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3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90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واللي كتبه قلم </a:t>
            </a:r>
            <a:r>
              <a:rPr lang="ar-EG" sz="7200" b="1" dirty="0" err="1">
                <a:latin typeface="Arial" charset="0"/>
                <a:cs typeface="Arial" charset="0"/>
              </a:rPr>
              <a:t>الالآمات</a:t>
            </a:r>
            <a:endParaRPr lang="ar-EG" sz="7200" b="1" dirty="0">
              <a:latin typeface="Arial" charset="0"/>
              <a:cs typeface="Arial" charset="0"/>
            </a:endParaRP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والحبر كان من الدمعات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صوتك ف كتابك </a:t>
            </a:r>
            <a:r>
              <a:rPr lang="ar-EG" sz="7200" b="1" dirty="0" err="1">
                <a:latin typeface="Arial" charset="0"/>
                <a:cs typeface="Arial" charset="0"/>
              </a:rPr>
              <a:t>شفاني</a:t>
            </a:r>
            <a:endParaRPr lang="ar-EG" sz="7200" b="1" dirty="0">
              <a:latin typeface="Arial" charset="0"/>
              <a:cs typeface="Arial" charset="0"/>
            </a:endParaRP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وعلمت بيه الآيات</a:t>
            </a:r>
            <a:endParaRPr lang="en-US" sz="72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422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098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 err="1">
                <a:latin typeface="Arial" charset="0"/>
                <a:cs typeface="Arial" charset="0"/>
              </a:rPr>
              <a:t>يانفسي</a:t>
            </a:r>
            <a:r>
              <a:rPr lang="ar-EG" sz="7200" b="1" dirty="0">
                <a:latin typeface="Arial" charset="0"/>
                <a:cs typeface="Arial" charset="0"/>
              </a:rPr>
              <a:t> </a:t>
            </a:r>
            <a:r>
              <a:rPr lang="ar-EG" sz="7200" b="1" dirty="0" err="1">
                <a:latin typeface="Arial" charset="0"/>
                <a:cs typeface="Arial" charset="0"/>
              </a:rPr>
              <a:t>تاني</a:t>
            </a:r>
            <a:r>
              <a:rPr lang="ar-EG" sz="7200" b="1" dirty="0">
                <a:latin typeface="Arial" charset="0"/>
                <a:cs typeface="Arial" charset="0"/>
              </a:rPr>
              <a:t> </a:t>
            </a:r>
            <a:r>
              <a:rPr lang="ar-EG" sz="7200" b="1" dirty="0" err="1">
                <a:latin typeface="Arial" charset="0"/>
                <a:cs typeface="Arial" charset="0"/>
              </a:rPr>
              <a:t>ماتأني</a:t>
            </a:r>
            <a:endParaRPr lang="ar-EG" sz="7200" b="1" dirty="0">
              <a:latin typeface="Arial" charset="0"/>
              <a:cs typeface="Arial" charset="0"/>
            </a:endParaRP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أمسكي عودك وغني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وبين الناس وقولي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  <a:cs typeface="Arial" charset="0"/>
              </a:rPr>
              <a:t>صوته ف الرحلة </a:t>
            </a:r>
            <a:r>
              <a:rPr lang="ar-EG" sz="7200" b="1" dirty="0" err="1">
                <a:latin typeface="Arial" charset="0"/>
                <a:cs typeface="Arial" charset="0"/>
              </a:rPr>
              <a:t>مطمني</a:t>
            </a:r>
            <a:endParaRPr lang="ar-EG" sz="72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55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عاجز عن الكلمات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واللحن والنغمات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وقفت أنا ف سكات</a:t>
            </a:r>
          </a:p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  <a:latin typeface="Arial" charset="0"/>
                <a:cs typeface="Arial" charset="0"/>
              </a:rPr>
              <a:t>أفتكر المراحم  </a:t>
            </a:r>
          </a:p>
          <a:p>
            <a:pPr algn="ctr" rtl="1">
              <a:defRPr/>
            </a:pPr>
            <a:r>
              <a:rPr lang="ar-EG" sz="6600" b="1" dirty="0" err="1">
                <a:solidFill>
                  <a:srgbClr val="00582A"/>
                </a:solidFill>
                <a:latin typeface="Arial" charset="0"/>
                <a:cs typeface="Arial" charset="0"/>
              </a:rPr>
              <a:t>والإحسانات</a:t>
            </a: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905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2208</TotalTime>
  <Words>146</Words>
  <Application>Microsoft Office PowerPoint</Application>
  <PresentationFormat>عرض على الشاشة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363</cp:revision>
  <dcterms:created xsi:type="dcterms:W3CDTF">2021-12-07T14:30:00Z</dcterms:created>
  <dcterms:modified xsi:type="dcterms:W3CDTF">2024-08-26T07:59:58Z</dcterms:modified>
</cp:coreProperties>
</file>