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7" r:id="rId4"/>
    <p:sldId id="444" r:id="rId5"/>
    <p:sldId id="445" r:id="rId6"/>
    <p:sldId id="448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7"/>
            <p14:sldId id="444"/>
            <p14:sldId id="445"/>
            <p14:sldId id="448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</a:t>
            </a:r>
          </a:p>
          <a:p>
            <a:pPr algn="ctr"/>
            <a:r>
              <a:rPr lang="ar-EG" sz="7200" b="1" dirty="0"/>
              <a:t>عارفنـــــــي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عارفني وعارف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إني ابنك الغالي عليك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وقت أنيني تسمعني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غير حتى ما أهمس ليك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15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وبتجيني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تلاقيني لوحدي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أنا مرمي وسط الشوك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تمد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وتشفيني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وتقول لي كتافي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هايحملوك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86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72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عارفني وعارف إني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رغم جحودي أنا غالي عليك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عارفني وعارف إني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مهما بعدت أنا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هارجع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ليك</a:t>
            </a:r>
            <a:br>
              <a:rPr lang="ar-EG" sz="66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عارفني وعارف إني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قلبك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كبير وطيب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وقت دموعي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وألامي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يسوعي مين غيرك يطيب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1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72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وبتجيني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تلاقيني مجروح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ومرمي في الطريق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تمد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وتشفيني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بالحب يا أغلى رفيق</a:t>
            </a:r>
            <a:br>
              <a:rPr lang="ar-EG" sz="6600" b="1" dirty="0"/>
            </a:b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767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75130"/>
            <a:ext cx="9982199" cy="13126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عارفني وعارف إني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لما في يوم أملي يضيع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مالقاش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غيرك يا ضامنني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أوفى صديق</a:t>
            </a:r>
          </a:p>
          <a:p>
            <a:br>
              <a:rPr lang="ar-EG" sz="23900" b="1" dirty="0"/>
            </a:br>
            <a:endParaRPr lang="ar-SA" sz="344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987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</TotalTime>
  <Words>108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363</cp:revision>
  <dcterms:created xsi:type="dcterms:W3CDTF">2021-12-07T14:30:00Z</dcterms:created>
  <dcterms:modified xsi:type="dcterms:W3CDTF">2024-08-26T08:02:53Z</dcterms:modified>
</cp:coreProperties>
</file>