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20" r:id="rId3"/>
    <p:sldId id="323" r:id="rId4"/>
    <p:sldId id="324" r:id="rId5"/>
    <p:sldId id="327" r:id="rId6"/>
    <p:sldId id="326" r:id="rId7"/>
    <p:sldId id="32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3"/>
            <p14:sldId id="324"/>
            <p14:sldId id="327"/>
            <p14:sldId id="326"/>
            <p14:sldId id="3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21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344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89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55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/>
            <a:r>
              <a:rPr lang="ar-EG" sz="6000" b="1" dirty="0" err="1"/>
              <a:t>عالأسوار</a:t>
            </a:r>
            <a:r>
              <a:rPr lang="ar-EG" sz="6000" b="1" dirty="0"/>
              <a:t> وَاقفين </a:t>
            </a:r>
            <a:r>
              <a:rPr lang="ar-EG" sz="6000" b="1" dirty="0" err="1"/>
              <a:t>بننادي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عالأسوار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وَاقفين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بننادي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lang="ar-EG" sz="4000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وُعُودك صَـادِق يا إلَهي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مِين يتجَرَّأ مِين </a:t>
            </a:r>
            <a:r>
              <a:rPr kumimoji="0" lang="ar-EG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هايعَادي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lang="ar-EG" sz="4000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شَعب حَمَاه الرَّب الفادي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aswar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waqfeen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nadi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woaodak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Sadeq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elahi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yetjarraa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hayaadi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shaab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hamah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fadi</a:t>
            </a:r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call on the walls that You keep Your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promises Lord. Who dares go against You.</a:t>
            </a:r>
            <a:endParaRPr kumimoji="0" lang="ar-EG" sz="1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200" b="1" dirty="0">
                <a:solidFill>
                  <a:srgbClr val="005024"/>
                </a:solidFill>
                <a:latin typeface="Calibri"/>
                <a:cs typeface="Times New Roman" panose="02020603050405020304" pitchFamily="18" charset="0"/>
              </a:rPr>
              <a:t>ال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قرار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: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عَلُّوا الأسوار عَلُّوها   يا شعُوب الأرض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 الأربَاب قائِده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   خَ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ارِج لِلحَرب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aswar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aalloha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yashaob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arD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arbab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kharej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harb</a:t>
            </a:r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All nations of the world, raise your walls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because our leader; the Lord of lords is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going out for war.</a:t>
            </a: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طَاشِت كُل سِهَام أعدَائنا</a:t>
            </a:r>
            <a:r>
              <a:rPr lang="ar-EG" sz="4000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طَار الخُوف مِن جُوَّا قلوبنا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قُمنا نعَلِّي ونبني نَجَاحنا</a:t>
            </a:r>
            <a:r>
              <a:rPr lang="ar-EG" sz="4000" b="1" dirty="0">
                <a:solidFill>
                  <a:prstClr val="black"/>
                </a:solidFill>
                <a:latin typeface="Calibri"/>
                <a:cs typeface="Times New Roman" panose="02020603050405020304" pitchFamily="18" charset="0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المَجد كُلُّه لِيك يا إلَهن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tashet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seham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aadaana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tar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khof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olobna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omna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nebni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najahna</a:t>
            </a:r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majd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leek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ahna</a:t>
            </a:r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All the arrows of our enemies missed the target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and fear disappeared from our hearts. We now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build and raise our success. Glory to You; Lord.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6145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200" b="1" dirty="0">
                <a:solidFill>
                  <a:srgbClr val="005024"/>
                </a:solidFill>
                <a:latin typeface="Calibri"/>
                <a:cs typeface="Times New Roman" panose="02020603050405020304" pitchFamily="18" charset="0"/>
              </a:rPr>
              <a:t>ال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قرار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: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عَلُّوا الأسوار عَلُّوها   يا شعُوب الأرض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 الأربَاب قائِده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   خَ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ارِج لِلحَرب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aswar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aalloha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yashaob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arD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arbab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kharej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harb</a:t>
            </a:r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All nations of the world, raise your walls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because our leader; the Lord of lords is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going out for war.</a:t>
            </a: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04658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</a:t>
            </a:r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-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بنجَدِّد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مِن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تاني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وُعُودنا</a:t>
            </a:r>
            <a:r>
              <a:rPr lang="ar-EG" sz="4000" b="1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وَيَّا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يَسوعنا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سِر وُجُودنا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إحنا جُنودك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وإنتَ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غايتن</a:t>
            </a:r>
            <a:r>
              <a:rPr kumimoji="0" lang="ar-EG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</a:t>
            </a:r>
            <a:r>
              <a:rPr lang="ar-EG" sz="4000" b="1" dirty="0">
                <a:solidFill>
                  <a:prstClr val="black"/>
                </a:solidFill>
                <a:latin typeface="Calibri"/>
              </a:rPr>
              <a:t> 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لِيك </a:t>
            </a:r>
            <a:r>
              <a:rPr kumimoji="0" lang="ar-S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بنقَدِّم</a:t>
            </a: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كُل سُجُودنا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benjadded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tani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woaodna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wayya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yasouana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serr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wojodna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ehna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jonodak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wenta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ghayetna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leak ben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addem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sojodna</a:t>
            </a:r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lang="ar-EG" sz="800" b="1" dirty="0">
              <a:solidFill>
                <a:prstClr val="black"/>
              </a:solidFill>
              <a:latin typeface="Calibri"/>
              <a:cs typeface="Times New Roman" panose="02020603050405020304" pitchFamily="18" charset="0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 renew our promises to Jesus; the reason for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our existence. We worship You as Your soldiers.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You are our goal.</a:t>
            </a:r>
            <a:endParaRPr kumimoji="0" lang="ar-EG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9965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ar-EG" sz="3200" b="1" dirty="0">
                <a:solidFill>
                  <a:srgbClr val="005024"/>
                </a:solidFill>
                <a:latin typeface="Calibri"/>
                <a:cs typeface="Times New Roman" panose="02020603050405020304" pitchFamily="18" charset="0"/>
              </a:rPr>
              <a:t>ال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قرار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: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عَلُّوا الأسوار عَلُّوها   يا شعُوب الأرض</a:t>
            </a:r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 الأربَاب قائِده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   خَ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ـــــ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ارِج لِلحَرب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aswar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aalloha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yashaob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arD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rabb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arbab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qaaedha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kharej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harb</a:t>
            </a:r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All nations of the world, raise your walls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because our leader; the Lord of lords is 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going out for war.</a:t>
            </a:r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62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5013</TotalTime>
  <Words>409</Words>
  <Application>Microsoft Office PowerPoint</Application>
  <PresentationFormat>عرض على الشاشة (4:3)</PresentationFormat>
  <Paragraphs>46</Paragraphs>
  <Slides>8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485</cp:revision>
  <dcterms:created xsi:type="dcterms:W3CDTF">2021-12-07T14:30:00Z</dcterms:created>
  <dcterms:modified xsi:type="dcterms:W3CDTF">2025-02-12T08:20:48Z</dcterms:modified>
</cp:coreProperties>
</file>