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449" r:id="rId9"/>
    <p:sldId id="450" r:id="rId10"/>
    <p:sldId id="45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عايز</a:t>
            </a:r>
            <a:r>
              <a:rPr lang="ar-EG" sz="7200" b="1" dirty="0"/>
              <a:t> </a:t>
            </a:r>
            <a:r>
              <a:rPr lang="ar-EG" sz="7200" b="1" dirty="0" err="1"/>
              <a:t>أحكيلك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7290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1-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أحكي لك على اللي في قلبي 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أحكي لك عن حيرتي ووجعي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وأشكي لك من ضعفي ونفسي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أنا محتاج لك يا يسوع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عايز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أقول لك أنا من غيرك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عمري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ضايع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في الأنين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انت يا ربي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بيفهمني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ويفهمني وكمان بتعين</a:t>
            </a: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119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أنا من غيرك </a:t>
            </a:r>
          </a:p>
          <a:p>
            <a:pPr algn="ctr" rtl="1" eaLnBrk="0" hangingPunct="0"/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ماعرفش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أكمل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لو لثانية الطريق 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61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3340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وأنا بأحكي لك ع اللي في قلبي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انت حبيبي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بتسمعني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حتى ولو 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شايفك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جنبي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في ضعفي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شايلني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9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ياربي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اللي يطمني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ويهديني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وبيهديني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الوحيد اللي يعزيني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ألمي بركات يديني</a:t>
            </a:r>
            <a:endParaRPr lang="ar-SA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90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737473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أنا من غيرك </a:t>
            </a:r>
          </a:p>
          <a:p>
            <a:pPr algn="ctr" rtl="1" eaLnBrk="0" hangingPunct="0"/>
            <a:r>
              <a:rPr lang="ar-EG" sz="8000" b="1" i="0" dirty="0" err="1">
                <a:solidFill>
                  <a:srgbClr val="00582A"/>
                </a:solidFill>
                <a:effectLst/>
                <a:latin typeface="Helvetica Neue"/>
              </a:rPr>
              <a:t>ماعرفش</a:t>
            </a: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أكمل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لو لثانية الطريق 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9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381000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/>
              <a:t>3- </a:t>
            </a:r>
            <a:endParaRPr lang="ar-EG" sz="7200" b="1" dirty="0"/>
          </a:p>
          <a:p>
            <a:pPr algn="ctr" rtl="1" eaLnBrk="0" hangingPunct="0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 احفظني قريب من قلبك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صديق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دايب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 صديق</a:t>
            </a:r>
          </a:p>
          <a:p>
            <a:pPr algn="ctr" rtl="1" eaLnBrk="0" hangingPunct="0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خلينا أنا وانت واحد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انت في وأنا فيك</a:t>
            </a: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13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كل يوم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عايز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أقرب لك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تملك في وتملاني وكلامك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يبقى فوق راسي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رايتي ودايمًا عنواني</a:t>
            </a:r>
            <a:endParaRPr lang="ar-SA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020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737473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أنا من غيرك </a:t>
            </a:r>
          </a:p>
          <a:p>
            <a:pPr algn="ctr" rtl="1" eaLnBrk="0" hangingPunct="0"/>
            <a:r>
              <a:rPr lang="ar-EG" sz="8000" b="1" i="0" dirty="0" err="1">
                <a:solidFill>
                  <a:srgbClr val="00582A"/>
                </a:solidFill>
                <a:effectLst/>
                <a:latin typeface="Helvetica Neue"/>
              </a:rPr>
              <a:t>ماعرفش</a:t>
            </a: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أكمل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لو لثانية الطريق 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  </a:t>
            </a:r>
            <a:endParaRPr lang="ar-SA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2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2211</TotalTime>
  <Words>155</Words>
  <Application>Microsoft Office PowerPoint</Application>
  <PresentationFormat>عرض على الشاشة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364</cp:revision>
  <dcterms:created xsi:type="dcterms:W3CDTF">2021-12-07T14:30:00Z</dcterms:created>
  <dcterms:modified xsi:type="dcterms:W3CDTF">2024-08-27T12:56:01Z</dcterms:modified>
</cp:coreProperties>
</file>