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443" r:id="rId3"/>
    <p:sldId id="444" r:id="rId4"/>
    <p:sldId id="445" r:id="rId5"/>
    <p:sldId id="446" r:id="rId6"/>
    <p:sldId id="447" r:id="rId7"/>
    <p:sldId id="448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43"/>
            <p14:sldId id="444"/>
            <p14:sldId id="445"/>
            <p14:sldId id="446"/>
            <p14:sldId id="447"/>
            <p14:sldId id="448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61" d="100"/>
          <a:sy n="61" d="100"/>
        </p:scale>
        <p:origin x="56" y="220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 err="1"/>
              <a:t>عايز</a:t>
            </a:r>
            <a:r>
              <a:rPr lang="ar-EG" sz="7200" b="1" dirty="0"/>
              <a:t> أرجع </a:t>
            </a:r>
            <a:r>
              <a:rPr lang="ar-EG" sz="7200" b="1" dirty="0" err="1"/>
              <a:t>تاني</a:t>
            </a:r>
            <a:r>
              <a:rPr lang="ar-EG" sz="7200" b="1" dirty="0"/>
              <a:t> </a:t>
            </a:r>
            <a:r>
              <a:rPr lang="ar-EG" sz="7200" b="1" dirty="0" err="1"/>
              <a:t>واترمي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997089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عايز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أرجع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تاني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واترمى</a:t>
            </a:r>
            <a:br>
              <a:rPr lang="ar-EG" sz="7200" b="1" dirty="0"/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في حضنك انت ومحضرك</a:t>
            </a:r>
            <a:br>
              <a:rPr lang="ar-EG" sz="7200" b="1" dirty="0"/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أركع واصلي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واتروي</a:t>
            </a:r>
            <a:br>
              <a:rPr lang="ar-EG" sz="7200" b="1" dirty="0"/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حبي يزيد واقدرك</a:t>
            </a:r>
            <a:br>
              <a:rPr lang="ar-EG" sz="7200" b="1" dirty="0"/>
            </a:br>
            <a:endParaRPr lang="ar-SA" sz="7200" b="1" dirty="0">
              <a:solidFill>
                <a:srgbClr val="001E0E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1073289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واعيش معاك الوقت كله</a:t>
            </a:r>
            <a:br>
              <a:rPr lang="ar-EG" sz="7200" b="1" dirty="0"/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واعرف مشيئتك من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دا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كله</a:t>
            </a:r>
            <a:br>
              <a:rPr lang="ar-EG" sz="7200" b="1" dirty="0"/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تثمر حياتي بيك وليك</a:t>
            </a:r>
            <a:br>
              <a:rPr lang="ar-EG" sz="7200" b="1" dirty="0"/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والسعي يبقى مشترك</a:t>
            </a:r>
            <a:br>
              <a:rPr lang="ar-EG" sz="7200" b="1" dirty="0"/>
            </a:br>
            <a:endParaRPr lang="ar-SA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997089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اعمل معاك واسعى معاك</a:t>
            </a:r>
            <a:br>
              <a:rPr lang="ar-EG" sz="7200" b="1" dirty="0"/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واحيا معاك وافضل معاك</a:t>
            </a:r>
            <a:br>
              <a:rPr lang="ar-EG" sz="7200" b="1" dirty="0"/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يبقى رجاي هو لقاك</a:t>
            </a:r>
            <a:br>
              <a:rPr lang="ar-EG" sz="7200" b="1" dirty="0"/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في خلوه حلوه في محضرك</a:t>
            </a:r>
            <a:br>
              <a:rPr lang="ar-EG" sz="7200" b="1" dirty="0"/>
            </a:br>
            <a:endParaRPr lang="ar-SA" sz="72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40618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997089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يا رب ليه العمر ضاع</a:t>
            </a:r>
            <a:br>
              <a:rPr lang="ar-EG" sz="7200" b="1" dirty="0"/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في حياه ملل من غير نفع</a:t>
            </a:r>
            <a:br>
              <a:rPr lang="ar-EG" sz="7200" b="1" dirty="0"/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وفيها قلبي مال كتير</a:t>
            </a:r>
            <a:br>
              <a:rPr lang="ar-EG" sz="7200" b="1" dirty="0"/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وكتير وقع لما ارتفع</a:t>
            </a:r>
            <a:br>
              <a:rPr lang="ar-EG" sz="7200" b="1" dirty="0"/>
            </a:br>
            <a:endParaRPr lang="ar-SA" sz="7200" b="1" dirty="0">
              <a:solidFill>
                <a:srgbClr val="001E0E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93318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990600"/>
            <a:ext cx="9982199" cy="553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راح فين إيماني بتاع زمان</a:t>
            </a:r>
            <a:br>
              <a:rPr lang="ar-EG" sz="7200" b="1" dirty="0"/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راح فين سلامي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والآمان</a:t>
            </a:r>
            <a:br>
              <a:rPr lang="ar-EG" sz="7200" b="1" dirty="0"/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راح فين سجودي وفين رجاي</a:t>
            </a:r>
            <a:br>
              <a:rPr lang="ar-EG" sz="7200" b="1" dirty="0"/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زي السحاب راح وانقشع</a:t>
            </a:r>
            <a:br>
              <a:rPr lang="ar-EG" sz="7200" b="1" dirty="0"/>
            </a:br>
            <a:endParaRPr lang="ar-SA" sz="72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70939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1066800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وبقيت بسلم والضعف علم</a:t>
            </a:r>
            <a:b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ولا عدت ارنم ولا عدت ارنم</a:t>
            </a:r>
            <a:b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ولا عدت اقدر </a:t>
            </a:r>
            <a:r>
              <a:rPr lang="ar-EG" sz="7200" b="1" i="0">
                <a:solidFill>
                  <a:srgbClr val="000000"/>
                </a:solidFill>
                <a:effectLst/>
                <a:latin typeface="Helvetica Neue"/>
              </a:rPr>
              <a:t>لكن بأسلم</a:t>
            </a:r>
            <a:b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وفي النهاية شخصك شفع</a:t>
            </a:r>
          </a:p>
          <a:p>
            <a:br>
              <a:rPr lang="ar-EG" sz="7200" b="1" dirty="0"/>
            </a:br>
            <a:endParaRPr lang="ar-SA" sz="72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455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3181</TotalTime>
  <Words>132</Words>
  <Application>Microsoft Office PowerPoint</Application>
  <PresentationFormat>عرض على الشاشة (4:3)</PresentationFormat>
  <Paragraphs>9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2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365</cp:revision>
  <dcterms:created xsi:type="dcterms:W3CDTF">2021-12-07T14:30:00Z</dcterms:created>
  <dcterms:modified xsi:type="dcterms:W3CDTF">2024-08-27T13:00:15Z</dcterms:modified>
</cp:coreProperties>
</file>