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43" r:id="rId3"/>
    <p:sldId id="445" r:id="rId4"/>
    <p:sldId id="446" r:id="rId5"/>
    <p:sldId id="447" r:id="rId6"/>
    <p:sldId id="448" r:id="rId7"/>
    <p:sldId id="449" r:id="rId8"/>
    <p:sldId id="450" r:id="rId9"/>
    <p:sldId id="45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5"/>
            <p14:sldId id="446"/>
            <p14:sldId id="447"/>
            <p14:sldId id="448"/>
            <p14:sldId id="449"/>
            <p14:sldId id="450"/>
            <p14:sldId id="4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6600" b="1" dirty="0" err="1"/>
              <a:t>عايز</a:t>
            </a:r>
            <a:r>
              <a:rPr lang="ar-EG" sz="6600" b="1" dirty="0"/>
              <a:t> اشهد عنك لكل الاكوان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23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أشهد عنك لكل الأكوان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دي أمانتك ثابتة طول الزمان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جودك احسانك غطاني كمان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وانا ليا إله وسط أنيني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راعي وحنان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38239"/>
            <a:ext cx="9982199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باهتفلك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ربي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واغنيلك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وارفع أناشيد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ده الخير يتبعني ف أيامي وأفراح بتزيد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وانا واثق أنك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هاتحقق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كل المواعيد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وبغلبة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هاواجه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أعدائي وبسحق أكيد</a:t>
            </a:r>
            <a:endParaRPr lang="ar-SA" sz="54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6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84622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وبنصرة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هاغني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وسط الأزمات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إلهي رافعني وسط الصعوبات</a:t>
            </a:r>
            <a:br>
              <a:rPr lang="ar-EG" sz="60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واقف مستني تنهي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الألامات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والوعد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ضامنني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مسندني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وواقف بثبات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728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38239"/>
            <a:ext cx="9982199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باهتفلك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ربي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واغنيلك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وارفع أناشيد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ده الخير يتبعني ف أيامي وأفراح بتزيد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وانا واثق أنك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هاتحقق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كل المواعيد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وبغلبة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هاواجه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أعدائي وبسحق أكيد</a:t>
            </a:r>
            <a:endParaRPr lang="ar-SA" sz="54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3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16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وصليبك رايتي مستور بدماك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من أي شكاية ومنصور في حماك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والدين متسدد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وفيته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هناك بذبيحة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أترفعت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علشاني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وشملني فداك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024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38239"/>
            <a:ext cx="9982199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باهتفلك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ربي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واغنيلك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وارفع أناشيد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ده الخير يتبعني ف أيامي وأفراح بتزيد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وانا واثق أنك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هاتحقق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كل المواعيد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وبغلبة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هاواجه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أعدائي وبسحق أكيد</a:t>
            </a:r>
            <a:endParaRPr lang="ar-SA" sz="54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69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بارفعلك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ربي ايدي بإجلال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فرحان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وبارنم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مرتاح البال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وسلام يملاني ف كل الأحوال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حولت دموعي واحزاني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لفرح وانغام</a:t>
            </a: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3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90639"/>
            <a:ext cx="9982199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باهتفلك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ربي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واغنيلك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وارفع أناشيد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ده الخير يتبعني ف أيامي وأفراح بتزيد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وانا واثق أنك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هاتحقق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كل المواعيد</a:t>
            </a:r>
            <a:br>
              <a:rPr lang="ar-EG" sz="5400" b="1" dirty="0">
                <a:solidFill>
                  <a:srgbClr val="00582A"/>
                </a:solidFill>
              </a:rPr>
            </a:b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وبغلبة </a:t>
            </a:r>
            <a:r>
              <a:rPr lang="ar-EG" sz="5400" b="1" i="0" dirty="0" err="1">
                <a:solidFill>
                  <a:srgbClr val="00582A"/>
                </a:solidFill>
                <a:effectLst/>
                <a:latin typeface="Helvetica Neue"/>
              </a:rPr>
              <a:t>هاواجه</a:t>
            </a:r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 أعدائي وبسحق أكيد</a:t>
            </a:r>
            <a:endParaRPr lang="ar-SA" sz="54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04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2210</TotalTime>
  <Words>202</Words>
  <Application>Microsoft Office PowerPoint</Application>
  <PresentationFormat>عرض على الشاشة (4:3)</PresentationFormat>
  <Paragraphs>23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365</cp:revision>
  <dcterms:created xsi:type="dcterms:W3CDTF">2021-12-07T14:30:00Z</dcterms:created>
  <dcterms:modified xsi:type="dcterms:W3CDTF">2024-08-27T13:09:10Z</dcterms:modified>
</cp:coreProperties>
</file>