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4" r:id="rId4"/>
    <p:sldId id="445" r:id="rId5"/>
    <p:sldId id="446" r:id="rId6"/>
    <p:sldId id="447" r:id="rId7"/>
    <p:sldId id="44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447"/>
            <p14:sldId id="44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عايز</a:t>
            </a:r>
            <a:r>
              <a:rPr lang="ar-EG" sz="7200" b="1" dirty="0"/>
              <a:t> أعيش العمر ليك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7443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 err="1">
                <a:solidFill>
                  <a:srgbClr val="001E0E"/>
                </a:solidFill>
                <a:effectLst/>
                <a:latin typeface="jomhuria"/>
              </a:rPr>
              <a:t>عايز</a:t>
            </a: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أعيش العمر ليك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مش حد </a:t>
            </a:r>
            <a:r>
              <a:rPr lang="ar-EG" sz="7200" b="1" i="0" dirty="0" err="1">
                <a:solidFill>
                  <a:srgbClr val="001E0E"/>
                </a:solidFill>
                <a:effectLst/>
                <a:latin typeface="jomhuria"/>
              </a:rPr>
              <a:t>تاني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مش يبقى ليا وأقول </a:t>
            </a:r>
            <a:r>
              <a:rPr lang="ar-EG" sz="7200" b="1" i="0" dirty="0" err="1">
                <a:solidFill>
                  <a:srgbClr val="001E0E"/>
                </a:solidFill>
                <a:effectLst/>
                <a:latin typeface="jomhuria"/>
              </a:rPr>
              <a:t>دا</a:t>
            </a: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ليك وشعور أناني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ما كفاية ياما سنين مضت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ياما انقضت إسراف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r>
              <a:rPr lang="ar-EG" sz="7200" b="1" i="0" dirty="0" err="1">
                <a:solidFill>
                  <a:srgbClr val="001E0E"/>
                </a:solidFill>
                <a:effectLst/>
                <a:latin typeface="jomhuria"/>
              </a:rPr>
              <a:t>بتمنى</a:t>
            </a: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فيها حاجات غلط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ياما أتغلط أهداف</a:t>
            </a:r>
          </a:p>
        </p:txBody>
      </p:sp>
    </p:spTree>
    <p:extLst>
      <p:ext uri="{BB962C8B-B14F-4D97-AF65-F5344CB8AC3E}">
        <p14:creationId xmlns:p14="http://schemas.microsoft.com/office/powerpoint/2010/main" val="344872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عاير أقدم كله ليك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حتى </a:t>
            </a:r>
            <a:r>
              <a:rPr lang="ar-EG" sz="7200" b="1" i="0" dirty="0" err="1">
                <a:solidFill>
                  <a:srgbClr val="001E0E"/>
                </a:solidFill>
                <a:effectLst/>
                <a:latin typeface="jomhuria"/>
              </a:rPr>
              <a:t>إللى</a:t>
            </a: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غالي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مفيش حاجات تغلى عليك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أو تشغل بالي</a:t>
            </a:r>
          </a:p>
        </p:txBody>
      </p:sp>
    </p:spTree>
    <p:extLst>
      <p:ext uri="{BB962C8B-B14F-4D97-AF65-F5344CB8AC3E}">
        <p14:creationId xmlns:p14="http://schemas.microsoft.com/office/powerpoint/2010/main" val="3510696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وتكون يسوع أنت الهدف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كله أتحذف إلاك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كله الحقيقة آبار نشف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وأنا كالخزف وياك</a:t>
            </a:r>
          </a:p>
        </p:txBody>
      </p:sp>
    </p:spTree>
    <p:extLst>
      <p:ext uri="{BB962C8B-B14F-4D97-AF65-F5344CB8AC3E}">
        <p14:creationId xmlns:p14="http://schemas.microsoft.com/office/powerpoint/2010/main" val="3525026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أنت أجمل ما فحياتي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فيك الأماني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ماشي معاك مش ناسي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إنك جاي </a:t>
            </a:r>
            <a:r>
              <a:rPr lang="ar-EG" sz="7200" b="1" i="0" dirty="0" err="1">
                <a:solidFill>
                  <a:srgbClr val="001E0E"/>
                </a:solidFill>
                <a:effectLst/>
                <a:latin typeface="jomhuria"/>
              </a:rPr>
              <a:t>تاني</a:t>
            </a: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98040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301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واللي فات سبته في سكوت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وياك وصوتي </a:t>
            </a:r>
            <a:r>
              <a:rPr lang="ar-EG" sz="7200" b="1" i="0" dirty="0" err="1">
                <a:solidFill>
                  <a:srgbClr val="001E0E"/>
                </a:solidFill>
                <a:effectLst/>
                <a:latin typeface="jomhuria"/>
              </a:rPr>
              <a:t>بيعلى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مفيش معاك أحلام تموت </a:t>
            </a:r>
          </a:p>
          <a:p>
            <a:pPr algn="ctr" rtl="1"/>
            <a:r>
              <a:rPr lang="ar-EG" sz="7200" b="1" i="0" dirty="0" err="1">
                <a:solidFill>
                  <a:srgbClr val="001E0E"/>
                </a:solidFill>
                <a:effectLst/>
                <a:latin typeface="jomhuria"/>
              </a:rPr>
              <a:t>والجاي</a:t>
            </a: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</a:t>
            </a:r>
            <a:r>
              <a:rPr lang="ar-EG" sz="7200" b="1" i="0" dirty="0" err="1">
                <a:solidFill>
                  <a:srgbClr val="001E0E"/>
                </a:solidFill>
                <a:effectLst/>
                <a:latin typeface="jomhuria"/>
              </a:rPr>
              <a:t>فى</a:t>
            </a: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أيدك أحلى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22832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2210</TotalTime>
  <Words>108</Words>
  <Application>Microsoft Office PowerPoint</Application>
  <PresentationFormat>عرض على الشاشة (4:3)</PresentationFormat>
  <Paragraphs>19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365</cp:revision>
  <dcterms:created xsi:type="dcterms:W3CDTF">2021-12-07T14:30:00Z</dcterms:created>
  <dcterms:modified xsi:type="dcterms:W3CDTF">2024-08-27T16:59:40Z</dcterms:modified>
</cp:coreProperties>
</file>