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443" r:id="rId3"/>
    <p:sldId id="444" r:id="rId4"/>
    <p:sldId id="445" r:id="rId5"/>
    <p:sldId id="446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44"/>
            <p14:sldId id="445"/>
            <p14:sldId id="44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 err="1"/>
              <a:t>عايزين</a:t>
            </a:r>
            <a:r>
              <a:rPr lang="ar-EG" sz="7200" b="1" dirty="0"/>
              <a:t> يا رب نكون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78559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عايزين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يا رب نكون </a:t>
            </a:r>
          </a:p>
          <a:p>
            <a:pPr algn="ctr" rtl="1"/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عايشين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حسب قصدك </a:t>
            </a:r>
          </a:p>
          <a:p>
            <a:pPr algn="ctr" rtl="1"/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عايزين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حياتنا تكون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تعبير صحيح عنك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وتكون ملامحنـــــــا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مرسومة على رسمك</a:t>
            </a:r>
            <a:br>
              <a:rPr lang="ar-EG" sz="6000" b="1" dirty="0"/>
            </a:br>
            <a:endParaRPr lang="ar-SA" sz="60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9208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(وتلاقي فينا خضوع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وتلاقي فينا خشوع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وتلاقي فينا محبتك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وتلاقي قلب يسوع)2</a:t>
            </a:r>
            <a:br>
              <a:rPr lang="ar-EG" sz="7200" b="1" dirty="0"/>
            </a:br>
            <a:endParaRPr lang="ar-SA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208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(يسوع مليان بحب الناس وبالإحساس وبالبسمة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وخيره يبان في كل مكان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مع الإحسان وبالنعمة)2</a:t>
            </a:r>
            <a:br>
              <a:rPr lang="ar-EG" sz="7200" b="1" dirty="0"/>
            </a:br>
            <a:endParaRPr lang="ar-SA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061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0320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effectLst/>
              </a:rPr>
              <a:t>(وليه سلطان على الأكوان</a:t>
            </a:r>
          </a:p>
          <a:p>
            <a:pPr algn="ctr" rtl="1"/>
            <a:r>
              <a:rPr lang="ar-EG" sz="7200" b="1" dirty="0">
                <a:effectLst/>
              </a:rPr>
              <a:t> بفعل الروح وبالكلمة)2</a:t>
            </a:r>
            <a:br>
              <a:rPr lang="ar-EG" sz="7200" b="1" dirty="0">
                <a:effectLst/>
              </a:rPr>
            </a:br>
            <a:r>
              <a:rPr lang="ar-EG" sz="7200" b="1" dirty="0">
                <a:effectLst/>
              </a:rPr>
              <a:t>(سلام بيزيد وعهد جديد </a:t>
            </a:r>
          </a:p>
          <a:p>
            <a:pPr algn="ctr" rtl="1"/>
            <a:r>
              <a:rPr lang="ar-EG" sz="7200" b="1" dirty="0">
                <a:effectLst/>
              </a:rPr>
              <a:t>علينا يفيض غنى ورحمة)2</a:t>
            </a:r>
          </a:p>
          <a:p>
            <a:br>
              <a:rPr lang="ar-EG" sz="7200" b="1" dirty="0">
                <a:effectLst/>
              </a:rPr>
            </a:br>
            <a:endParaRPr lang="ar-SA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703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2207</TotalTime>
  <Words>85</Words>
  <Application>Microsoft Office PowerPoint</Application>
  <PresentationFormat>عرض على الشاشة (4:3)</PresentationFormat>
  <Paragraphs>17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366</cp:revision>
  <dcterms:created xsi:type="dcterms:W3CDTF">2021-12-07T14:30:00Z</dcterms:created>
  <dcterms:modified xsi:type="dcterms:W3CDTF">2024-08-27T17:11:23Z</dcterms:modified>
</cp:coreProperties>
</file>